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240000" cy="11430000"/>
  <p:notesSz cx="15240000" cy="11430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>
      <p:cViewPr varScale="1">
        <p:scale>
          <a:sx n="40" d="100"/>
          <a:sy n="40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3543300"/>
            <a:ext cx="1295400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6400800"/>
            <a:ext cx="1066800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240000" cy="1143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92506" y="2985810"/>
            <a:ext cx="512445" cy="770255"/>
          </a:xfrm>
          <a:custGeom>
            <a:avLst/>
            <a:gdLst/>
            <a:ahLst/>
            <a:cxnLst/>
            <a:rect l="l" t="t" r="r" b="b"/>
            <a:pathLst>
              <a:path w="512445" h="770254">
                <a:moveTo>
                  <a:pt x="512254" y="0"/>
                </a:moveTo>
                <a:lnTo>
                  <a:pt x="279590" y="0"/>
                </a:lnTo>
                <a:lnTo>
                  <a:pt x="251216" y="2371"/>
                </a:lnTo>
                <a:lnTo>
                  <a:pt x="224799" y="11685"/>
                </a:lnTo>
                <a:lnTo>
                  <a:pt x="202588" y="31241"/>
                </a:lnTo>
                <a:lnTo>
                  <a:pt x="186829" y="64338"/>
                </a:lnTo>
                <a:lnTo>
                  <a:pt x="110515" y="322427"/>
                </a:lnTo>
                <a:lnTo>
                  <a:pt x="235458" y="322427"/>
                </a:lnTo>
                <a:lnTo>
                  <a:pt x="295300" y="116700"/>
                </a:lnTo>
                <a:lnTo>
                  <a:pt x="298609" y="108334"/>
                </a:lnTo>
                <a:lnTo>
                  <a:pt x="303249" y="103054"/>
                </a:lnTo>
                <a:lnTo>
                  <a:pt x="309714" y="100298"/>
                </a:lnTo>
                <a:lnTo>
                  <a:pt x="318503" y="99504"/>
                </a:lnTo>
                <a:lnTo>
                  <a:pt x="483168" y="99504"/>
                </a:lnTo>
                <a:lnTo>
                  <a:pt x="512254" y="0"/>
                </a:lnTo>
                <a:close/>
              </a:path>
              <a:path w="512445" h="770254">
                <a:moveTo>
                  <a:pt x="483168" y="99504"/>
                </a:moveTo>
                <a:lnTo>
                  <a:pt x="365633" y="99504"/>
                </a:lnTo>
                <a:lnTo>
                  <a:pt x="323735" y="240893"/>
                </a:lnTo>
                <a:lnTo>
                  <a:pt x="450151" y="212458"/>
                </a:lnTo>
                <a:lnTo>
                  <a:pt x="483168" y="99504"/>
                </a:lnTo>
                <a:close/>
              </a:path>
              <a:path w="512445" h="770254">
                <a:moveTo>
                  <a:pt x="159905" y="557339"/>
                </a:moveTo>
                <a:lnTo>
                  <a:pt x="40932" y="557339"/>
                </a:lnTo>
                <a:lnTo>
                  <a:pt x="3543" y="686003"/>
                </a:lnTo>
                <a:lnTo>
                  <a:pt x="0" y="719927"/>
                </a:lnTo>
                <a:lnTo>
                  <a:pt x="9999" y="746417"/>
                </a:lnTo>
                <a:lnTo>
                  <a:pt x="30798" y="763648"/>
                </a:lnTo>
                <a:lnTo>
                  <a:pt x="59652" y="769797"/>
                </a:lnTo>
                <a:lnTo>
                  <a:pt x="207035" y="769797"/>
                </a:lnTo>
                <a:lnTo>
                  <a:pt x="263793" y="758850"/>
                </a:lnTo>
                <a:lnTo>
                  <a:pt x="304292" y="706945"/>
                </a:lnTo>
                <a:lnTo>
                  <a:pt x="316162" y="666559"/>
                </a:lnTo>
                <a:lnTo>
                  <a:pt x="135191" y="666559"/>
                </a:lnTo>
                <a:lnTo>
                  <a:pt x="127711" y="664298"/>
                </a:lnTo>
                <a:lnTo>
                  <a:pt x="131457" y="651586"/>
                </a:lnTo>
                <a:lnTo>
                  <a:pt x="159905" y="557339"/>
                </a:lnTo>
                <a:close/>
              </a:path>
              <a:path w="512445" h="770254">
                <a:moveTo>
                  <a:pt x="309524" y="340385"/>
                </a:moveTo>
                <a:lnTo>
                  <a:pt x="105283" y="340385"/>
                </a:lnTo>
                <a:lnTo>
                  <a:pt x="77609" y="433895"/>
                </a:lnTo>
                <a:lnTo>
                  <a:pt x="258648" y="433895"/>
                </a:lnTo>
                <a:lnTo>
                  <a:pt x="258648" y="438378"/>
                </a:lnTo>
                <a:lnTo>
                  <a:pt x="196545" y="649351"/>
                </a:lnTo>
                <a:lnTo>
                  <a:pt x="172618" y="666559"/>
                </a:lnTo>
                <a:lnTo>
                  <a:pt x="316162" y="666559"/>
                </a:lnTo>
                <a:lnTo>
                  <a:pt x="380593" y="447357"/>
                </a:lnTo>
                <a:lnTo>
                  <a:pt x="387045" y="398769"/>
                </a:lnTo>
                <a:lnTo>
                  <a:pt x="375062" y="365539"/>
                </a:lnTo>
                <a:lnTo>
                  <a:pt x="348079" y="346475"/>
                </a:lnTo>
                <a:lnTo>
                  <a:pt x="309524" y="340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49928" y="3211729"/>
            <a:ext cx="347345" cy="544195"/>
          </a:xfrm>
          <a:custGeom>
            <a:avLst/>
            <a:gdLst/>
            <a:ahLst/>
            <a:cxnLst/>
            <a:rect l="l" t="t" r="r" b="b"/>
            <a:pathLst>
              <a:path w="347345" h="544195">
                <a:moveTo>
                  <a:pt x="241642" y="97993"/>
                </a:moveTo>
                <a:lnTo>
                  <a:pt x="132422" y="97993"/>
                </a:lnTo>
                <a:lnTo>
                  <a:pt x="0" y="543864"/>
                </a:lnTo>
                <a:lnTo>
                  <a:pt x="112217" y="543864"/>
                </a:lnTo>
                <a:lnTo>
                  <a:pt x="241642" y="97993"/>
                </a:lnTo>
                <a:close/>
              </a:path>
              <a:path w="347345" h="544195">
                <a:moveTo>
                  <a:pt x="347116" y="0"/>
                </a:moveTo>
                <a:lnTo>
                  <a:pt x="83794" y="0"/>
                </a:lnTo>
                <a:lnTo>
                  <a:pt x="54609" y="97993"/>
                </a:lnTo>
                <a:lnTo>
                  <a:pt x="317944" y="97993"/>
                </a:lnTo>
                <a:lnTo>
                  <a:pt x="347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18265" y="3211730"/>
            <a:ext cx="400050" cy="544195"/>
          </a:xfrm>
          <a:custGeom>
            <a:avLst/>
            <a:gdLst/>
            <a:ahLst/>
            <a:cxnLst/>
            <a:rect l="l" t="t" r="r" b="b"/>
            <a:pathLst>
              <a:path w="400050" h="544195">
                <a:moveTo>
                  <a:pt x="399503" y="0"/>
                </a:moveTo>
                <a:lnTo>
                  <a:pt x="238645" y="0"/>
                </a:lnTo>
                <a:lnTo>
                  <a:pt x="0" y="543864"/>
                </a:lnTo>
                <a:lnTo>
                  <a:pt x="117462" y="543864"/>
                </a:lnTo>
                <a:lnTo>
                  <a:pt x="156375" y="445858"/>
                </a:lnTo>
                <a:lnTo>
                  <a:pt x="338784" y="445858"/>
                </a:lnTo>
                <a:lnTo>
                  <a:pt x="349888" y="364324"/>
                </a:lnTo>
                <a:lnTo>
                  <a:pt x="187058" y="364324"/>
                </a:lnTo>
                <a:lnTo>
                  <a:pt x="285775" y="118198"/>
                </a:lnTo>
                <a:lnTo>
                  <a:pt x="383406" y="118198"/>
                </a:lnTo>
                <a:lnTo>
                  <a:pt x="399503" y="0"/>
                </a:lnTo>
                <a:close/>
              </a:path>
              <a:path w="400050" h="544195">
                <a:moveTo>
                  <a:pt x="338784" y="445858"/>
                </a:moveTo>
                <a:lnTo>
                  <a:pt x="230441" y="445858"/>
                </a:lnTo>
                <a:lnTo>
                  <a:pt x="213220" y="543864"/>
                </a:lnTo>
                <a:lnTo>
                  <a:pt x="325437" y="543864"/>
                </a:lnTo>
                <a:lnTo>
                  <a:pt x="338784" y="445858"/>
                </a:lnTo>
                <a:close/>
              </a:path>
              <a:path w="400050" h="544195">
                <a:moveTo>
                  <a:pt x="383406" y="118198"/>
                </a:moveTo>
                <a:lnTo>
                  <a:pt x="285775" y="118198"/>
                </a:lnTo>
                <a:lnTo>
                  <a:pt x="243166" y="364324"/>
                </a:lnTo>
                <a:lnTo>
                  <a:pt x="349888" y="364324"/>
                </a:lnTo>
                <a:lnTo>
                  <a:pt x="383406" y="118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84725" y="3211729"/>
            <a:ext cx="379730" cy="586740"/>
          </a:xfrm>
          <a:custGeom>
            <a:avLst/>
            <a:gdLst/>
            <a:ahLst/>
            <a:cxnLst/>
            <a:rect l="l" t="t" r="r" b="b"/>
            <a:pathLst>
              <a:path w="379729" h="586739">
                <a:moveTo>
                  <a:pt x="379453" y="0"/>
                </a:moveTo>
                <a:lnTo>
                  <a:pt x="192407" y="0"/>
                </a:lnTo>
                <a:lnTo>
                  <a:pt x="167608" y="2268"/>
                </a:lnTo>
                <a:lnTo>
                  <a:pt x="131203" y="25883"/>
                </a:lnTo>
                <a:lnTo>
                  <a:pt x="4650" y="442874"/>
                </a:lnTo>
                <a:lnTo>
                  <a:pt x="0" y="488952"/>
                </a:lnTo>
                <a:lnTo>
                  <a:pt x="14002" y="520301"/>
                </a:lnTo>
                <a:lnTo>
                  <a:pt x="41471" y="538184"/>
                </a:lnTo>
                <a:lnTo>
                  <a:pt x="77218" y="543864"/>
                </a:lnTo>
                <a:lnTo>
                  <a:pt x="146801" y="543864"/>
                </a:lnTo>
                <a:lnTo>
                  <a:pt x="134825" y="586511"/>
                </a:lnTo>
                <a:lnTo>
                  <a:pt x="260492" y="522922"/>
                </a:lnTo>
                <a:lnTo>
                  <a:pt x="280958" y="453339"/>
                </a:lnTo>
                <a:lnTo>
                  <a:pt x="135575" y="453339"/>
                </a:lnTo>
                <a:lnTo>
                  <a:pt x="125944" y="452160"/>
                </a:lnTo>
                <a:lnTo>
                  <a:pt x="119677" y="448389"/>
                </a:lnTo>
                <a:lnTo>
                  <a:pt x="117054" y="441669"/>
                </a:lnTo>
                <a:lnTo>
                  <a:pt x="118353" y="431647"/>
                </a:lnTo>
                <a:lnTo>
                  <a:pt x="211876" y="114465"/>
                </a:lnTo>
                <a:lnTo>
                  <a:pt x="233568" y="97993"/>
                </a:lnTo>
                <a:lnTo>
                  <a:pt x="350268" y="97993"/>
                </a:lnTo>
                <a:lnTo>
                  <a:pt x="379453" y="0"/>
                </a:lnTo>
                <a:close/>
              </a:path>
              <a:path w="379729" h="586739">
                <a:moveTo>
                  <a:pt x="350268" y="217690"/>
                </a:moveTo>
                <a:lnTo>
                  <a:pt x="220093" y="217690"/>
                </a:lnTo>
                <a:lnTo>
                  <a:pt x="191670" y="314198"/>
                </a:lnTo>
                <a:lnTo>
                  <a:pt x="214861" y="314198"/>
                </a:lnTo>
                <a:lnTo>
                  <a:pt x="173725" y="453339"/>
                </a:lnTo>
                <a:lnTo>
                  <a:pt x="280958" y="453339"/>
                </a:lnTo>
                <a:lnTo>
                  <a:pt x="350268" y="2176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75199" y="3211729"/>
            <a:ext cx="374650" cy="544195"/>
          </a:xfrm>
          <a:custGeom>
            <a:avLst/>
            <a:gdLst/>
            <a:ahLst/>
            <a:cxnLst/>
            <a:rect l="l" t="t" r="r" b="b"/>
            <a:pathLst>
              <a:path w="374650" h="544195">
                <a:moveTo>
                  <a:pt x="374053" y="0"/>
                </a:moveTo>
                <a:lnTo>
                  <a:pt x="160070" y="0"/>
                </a:lnTo>
                <a:lnTo>
                  <a:pt x="0" y="543864"/>
                </a:lnTo>
                <a:lnTo>
                  <a:pt x="210197" y="543864"/>
                </a:lnTo>
                <a:lnTo>
                  <a:pt x="247624" y="440626"/>
                </a:lnTo>
                <a:lnTo>
                  <a:pt x="143624" y="440626"/>
                </a:lnTo>
                <a:lnTo>
                  <a:pt x="181013" y="314198"/>
                </a:lnTo>
                <a:lnTo>
                  <a:pt x="279019" y="314198"/>
                </a:lnTo>
                <a:lnTo>
                  <a:pt x="307454" y="217690"/>
                </a:lnTo>
                <a:lnTo>
                  <a:pt x="209461" y="217690"/>
                </a:lnTo>
                <a:lnTo>
                  <a:pt x="244602" y="97993"/>
                </a:lnTo>
                <a:lnTo>
                  <a:pt x="344868" y="97993"/>
                </a:lnTo>
                <a:lnTo>
                  <a:pt x="374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940775" y="3211727"/>
            <a:ext cx="370840" cy="544195"/>
          </a:xfrm>
          <a:custGeom>
            <a:avLst/>
            <a:gdLst/>
            <a:ahLst/>
            <a:cxnLst/>
            <a:rect l="l" t="t" r="r" b="b"/>
            <a:pathLst>
              <a:path w="370840" h="544195">
                <a:moveTo>
                  <a:pt x="370306" y="0"/>
                </a:moveTo>
                <a:lnTo>
                  <a:pt x="196011" y="0"/>
                </a:lnTo>
                <a:lnTo>
                  <a:pt x="176027" y="1764"/>
                </a:lnTo>
                <a:lnTo>
                  <a:pt x="141388" y="22406"/>
                </a:lnTo>
                <a:lnTo>
                  <a:pt x="67348" y="256590"/>
                </a:lnTo>
                <a:lnTo>
                  <a:pt x="63347" y="283604"/>
                </a:lnTo>
                <a:lnTo>
                  <a:pt x="69027" y="304377"/>
                </a:lnTo>
                <a:lnTo>
                  <a:pt x="85646" y="317716"/>
                </a:lnTo>
                <a:lnTo>
                  <a:pt x="114465" y="322427"/>
                </a:lnTo>
                <a:lnTo>
                  <a:pt x="181051" y="322427"/>
                </a:lnTo>
                <a:lnTo>
                  <a:pt x="181051" y="325412"/>
                </a:lnTo>
                <a:lnTo>
                  <a:pt x="179565" y="329907"/>
                </a:lnTo>
                <a:lnTo>
                  <a:pt x="153365" y="421919"/>
                </a:lnTo>
                <a:lnTo>
                  <a:pt x="149970" y="430527"/>
                </a:lnTo>
                <a:lnTo>
                  <a:pt x="145316" y="436325"/>
                </a:lnTo>
                <a:lnTo>
                  <a:pt x="137581" y="439598"/>
                </a:lnTo>
                <a:lnTo>
                  <a:pt x="124942" y="440626"/>
                </a:lnTo>
                <a:lnTo>
                  <a:pt x="30683" y="440626"/>
                </a:lnTo>
                <a:lnTo>
                  <a:pt x="0" y="543864"/>
                </a:lnTo>
                <a:lnTo>
                  <a:pt x="184785" y="543864"/>
                </a:lnTo>
                <a:lnTo>
                  <a:pt x="202141" y="541771"/>
                </a:lnTo>
                <a:lnTo>
                  <a:pt x="238645" y="510946"/>
                </a:lnTo>
                <a:lnTo>
                  <a:pt x="300748" y="299974"/>
                </a:lnTo>
                <a:lnTo>
                  <a:pt x="305222" y="265762"/>
                </a:lnTo>
                <a:lnTo>
                  <a:pt x="296718" y="242281"/>
                </a:lnTo>
                <a:lnTo>
                  <a:pt x="277690" y="228757"/>
                </a:lnTo>
                <a:lnTo>
                  <a:pt x="250596" y="224421"/>
                </a:lnTo>
                <a:lnTo>
                  <a:pt x="190017" y="224421"/>
                </a:lnTo>
                <a:lnTo>
                  <a:pt x="222186" y="113703"/>
                </a:lnTo>
                <a:lnTo>
                  <a:pt x="225768" y="106196"/>
                </a:lnTo>
                <a:lnTo>
                  <a:pt x="230612" y="101357"/>
                </a:lnTo>
                <a:lnTo>
                  <a:pt x="236295" y="98763"/>
                </a:lnTo>
                <a:lnTo>
                  <a:pt x="242392" y="97993"/>
                </a:lnTo>
                <a:lnTo>
                  <a:pt x="341122" y="97993"/>
                </a:lnTo>
                <a:lnTo>
                  <a:pt x="3703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99172" y="3211730"/>
            <a:ext cx="424180" cy="544195"/>
          </a:xfrm>
          <a:custGeom>
            <a:avLst/>
            <a:gdLst/>
            <a:ahLst/>
            <a:cxnLst/>
            <a:rect l="l" t="t" r="r" b="b"/>
            <a:pathLst>
              <a:path w="424179" h="544195">
                <a:moveTo>
                  <a:pt x="375538" y="0"/>
                </a:moveTo>
                <a:lnTo>
                  <a:pt x="160096" y="0"/>
                </a:lnTo>
                <a:lnTo>
                  <a:pt x="0" y="543864"/>
                </a:lnTo>
                <a:lnTo>
                  <a:pt x="172796" y="543864"/>
                </a:lnTo>
                <a:lnTo>
                  <a:pt x="223096" y="541456"/>
                </a:lnTo>
                <a:lnTo>
                  <a:pt x="284411" y="509146"/>
                </a:lnTo>
                <a:lnTo>
                  <a:pt x="301472" y="470547"/>
                </a:lnTo>
                <a:lnTo>
                  <a:pt x="139141" y="453339"/>
                </a:lnTo>
                <a:lnTo>
                  <a:pt x="246862" y="87528"/>
                </a:lnTo>
                <a:lnTo>
                  <a:pt x="414199" y="87528"/>
                </a:lnTo>
                <a:lnTo>
                  <a:pt x="421906" y="61341"/>
                </a:lnTo>
                <a:lnTo>
                  <a:pt x="424125" y="38817"/>
                </a:lnTo>
                <a:lnTo>
                  <a:pt x="417234" y="19169"/>
                </a:lnTo>
                <a:lnTo>
                  <a:pt x="401088" y="5271"/>
                </a:lnTo>
                <a:lnTo>
                  <a:pt x="375538" y="0"/>
                </a:lnTo>
                <a:close/>
              </a:path>
              <a:path w="424179" h="544195">
                <a:moveTo>
                  <a:pt x="414199" y="87528"/>
                </a:moveTo>
                <a:lnTo>
                  <a:pt x="282752" y="87528"/>
                </a:lnTo>
                <a:lnTo>
                  <a:pt x="292878" y="89059"/>
                </a:lnTo>
                <a:lnTo>
                  <a:pt x="298015" y="93606"/>
                </a:lnTo>
                <a:lnTo>
                  <a:pt x="201993" y="434644"/>
                </a:lnTo>
                <a:lnTo>
                  <a:pt x="175056" y="453339"/>
                </a:lnTo>
                <a:lnTo>
                  <a:pt x="306537" y="453339"/>
                </a:lnTo>
                <a:lnTo>
                  <a:pt x="414199" y="875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16386" y="3211729"/>
            <a:ext cx="374650" cy="544195"/>
          </a:xfrm>
          <a:custGeom>
            <a:avLst/>
            <a:gdLst/>
            <a:ahLst/>
            <a:cxnLst/>
            <a:rect l="l" t="t" r="r" b="b"/>
            <a:pathLst>
              <a:path w="374650" h="544195">
                <a:moveTo>
                  <a:pt x="374040" y="0"/>
                </a:moveTo>
                <a:lnTo>
                  <a:pt x="160083" y="0"/>
                </a:lnTo>
                <a:lnTo>
                  <a:pt x="0" y="543864"/>
                </a:lnTo>
                <a:lnTo>
                  <a:pt x="210210" y="543864"/>
                </a:lnTo>
                <a:lnTo>
                  <a:pt x="247624" y="440626"/>
                </a:lnTo>
                <a:lnTo>
                  <a:pt x="143637" y="440626"/>
                </a:lnTo>
                <a:lnTo>
                  <a:pt x="181013" y="314198"/>
                </a:lnTo>
                <a:lnTo>
                  <a:pt x="279031" y="314198"/>
                </a:lnTo>
                <a:lnTo>
                  <a:pt x="307454" y="217690"/>
                </a:lnTo>
                <a:lnTo>
                  <a:pt x="209448" y="217690"/>
                </a:lnTo>
                <a:lnTo>
                  <a:pt x="244614" y="97993"/>
                </a:lnTo>
                <a:lnTo>
                  <a:pt x="344855" y="97993"/>
                </a:lnTo>
                <a:lnTo>
                  <a:pt x="3740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59796" y="3211729"/>
            <a:ext cx="377825" cy="544195"/>
          </a:xfrm>
          <a:custGeom>
            <a:avLst/>
            <a:gdLst/>
            <a:ahLst/>
            <a:cxnLst/>
            <a:rect l="l" t="t" r="r" b="b"/>
            <a:pathLst>
              <a:path w="377825" h="544195">
                <a:moveTo>
                  <a:pt x="377786" y="0"/>
                </a:moveTo>
                <a:lnTo>
                  <a:pt x="160083" y="0"/>
                </a:lnTo>
                <a:lnTo>
                  <a:pt x="0" y="543864"/>
                </a:lnTo>
                <a:lnTo>
                  <a:pt x="113715" y="543864"/>
                </a:lnTo>
                <a:lnTo>
                  <a:pt x="181025" y="314198"/>
                </a:lnTo>
                <a:lnTo>
                  <a:pt x="283527" y="314198"/>
                </a:lnTo>
                <a:lnTo>
                  <a:pt x="311950" y="217690"/>
                </a:lnTo>
                <a:lnTo>
                  <a:pt x="209473" y="217690"/>
                </a:lnTo>
                <a:lnTo>
                  <a:pt x="244614" y="97993"/>
                </a:lnTo>
                <a:lnTo>
                  <a:pt x="348602" y="97993"/>
                </a:lnTo>
                <a:lnTo>
                  <a:pt x="3777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31738" y="3211725"/>
            <a:ext cx="405130" cy="544195"/>
          </a:xfrm>
          <a:custGeom>
            <a:avLst/>
            <a:gdLst/>
            <a:ahLst/>
            <a:cxnLst/>
            <a:rect l="l" t="t" r="r" b="b"/>
            <a:pathLst>
              <a:path w="405129" h="544195">
                <a:moveTo>
                  <a:pt x="358728" y="0"/>
                </a:moveTo>
                <a:lnTo>
                  <a:pt x="195635" y="0"/>
                </a:lnTo>
                <a:lnTo>
                  <a:pt x="170348" y="3880"/>
                </a:lnTo>
                <a:lnTo>
                  <a:pt x="134627" y="31557"/>
                </a:lnTo>
                <a:lnTo>
                  <a:pt x="2620" y="469811"/>
                </a:lnTo>
                <a:lnTo>
                  <a:pt x="0" y="500943"/>
                </a:lnTo>
                <a:lnTo>
                  <a:pt x="10209" y="524225"/>
                </a:lnTo>
                <a:lnTo>
                  <a:pt x="30095" y="538814"/>
                </a:lnTo>
                <a:lnTo>
                  <a:pt x="56507" y="543864"/>
                </a:lnTo>
                <a:lnTo>
                  <a:pt x="190415" y="543864"/>
                </a:lnTo>
                <a:lnTo>
                  <a:pt x="243147" y="531896"/>
                </a:lnTo>
                <a:lnTo>
                  <a:pt x="277906" y="486257"/>
                </a:lnTo>
                <a:lnTo>
                  <a:pt x="125328" y="453339"/>
                </a:lnTo>
                <a:lnTo>
                  <a:pt x="121594" y="448106"/>
                </a:lnTo>
                <a:lnTo>
                  <a:pt x="123804" y="439877"/>
                </a:lnTo>
                <a:lnTo>
                  <a:pt x="224070" y="100990"/>
                </a:lnTo>
                <a:lnTo>
                  <a:pt x="226318" y="93510"/>
                </a:lnTo>
                <a:lnTo>
                  <a:pt x="230052" y="87528"/>
                </a:lnTo>
                <a:lnTo>
                  <a:pt x="395367" y="87528"/>
                </a:lnTo>
                <a:lnTo>
                  <a:pt x="402861" y="62090"/>
                </a:lnTo>
                <a:lnTo>
                  <a:pt x="404691" y="38817"/>
                </a:lnTo>
                <a:lnTo>
                  <a:pt x="397340" y="18981"/>
                </a:lnTo>
                <a:lnTo>
                  <a:pt x="381715" y="5177"/>
                </a:lnTo>
                <a:lnTo>
                  <a:pt x="358728" y="0"/>
                </a:lnTo>
                <a:close/>
              </a:path>
              <a:path w="405129" h="544195">
                <a:moveTo>
                  <a:pt x="395367" y="87528"/>
                </a:moveTo>
                <a:lnTo>
                  <a:pt x="280179" y="87528"/>
                </a:lnTo>
                <a:lnTo>
                  <a:pt x="283151" y="93510"/>
                </a:lnTo>
                <a:lnTo>
                  <a:pt x="280928" y="101739"/>
                </a:lnTo>
                <a:lnTo>
                  <a:pt x="181424" y="439877"/>
                </a:lnTo>
                <a:lnTo>
                  <a:pt x="179176" y="448106"/>
                </a:lnTo>
                <a:lnTo>
                  <a:pt x="172445" y="453339"/>
                </a:lnTo>
                <a:lnTo>
                  <a:pt x="287603" y="453339"/>
                </a:lnTo>
                <a:lnTo>
                  <a:pt x="395367" y="875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29881" y="3211725"/>
            <a:ext cx="422909" cy="544195"/>
          </a:xfrm>
          <a:custGeom>
            <a:avLst/>
            <a:gdLst/>
            <a:ahLst/>
            <a:cxnLst/>
            <a:rect l="l" t="t" r="r" b="b"/>
            <a:pathLst>
              <a:path w="422909" h="544195">
                <a:moveTo>
                  <a:pt x="365823" y="0"/>
                </a:moveTo>
                <a:lnTo>
                  <a:pt x="160108" y="0"/>
                </a:lnTo>
                <a:lnTo>
                  <a:pt x="0" y="543864"/>
                </a:lnTo>
                <a:lnTo>
                  <a:pt x="112966" y="543864"/>
                </a:lnTo>
                <a:lnTo>
                  <a:pt x="181051" y="311962"/>
                </a:lnTo>
                <a:lnTo>
                  <a:pt x="341147" y="311962"/>
                </a:lnTo>
                <a:lnTo>
                  <a:pt x="338999" y="302234"/>
                </a:lnTo>
                <a:lnTo>
                  <a:pt x="329544" y="290920"/>
                </a:lnTo>
                <a:lnTo>
                  <a:pt x="317207" y="285775"/>
                </a:lnTo>
                <a:lnTo>
                  <a:pt x="335738" y="282958"/>
                </a:lnTo>
                <a:lnTo>
                  <a:pt x="349850" y="275582"/>
                </a:lnTo>
                <a:lnTo>
                  <a:pt x="359613" y="265260"/>
                </a:lnTo>
                <a:lnTo>
                  <a:pt x="365099" y="253606"/>
                </a:lnTo>
                <a:lnTo>
                  <a:pt x="371509" y="231914"/>
                </a:lnTo>
                <a:lnTo>
                  <a:pt x="204254" y="231914"/>
                </a:lnTo>
                <a:lnTo>
                  <a:pt x="246887" y="87528"/>
                </a:lnTo>
                <a:lnTo>
                  <a:pt x="414172" y="87528"/>
                </a:lnTo>
                <a:lnTo>
                  <a:pt x="419696" y="68833"/>
                </a:lnTo>
                <a:lnTo>
                  <a:pt x="422544" y="42926"/>
                </a:lnTo>
                <a:lnTo>
                  <a:pt x="414934" y="20948"/>
                </a:lnTo>
                <a:lnTo>
                  <a:pt x="396236" y="5704"/>
                </a:lnTo>
                <a:lnTo>
                  <a:pt x="365823" y="0"/>
                </a:lnTo>
                <a:close/>
              </a:path>
              <a:path w="422909" h="544195">
                <a:moveTo>
                  <a:pt x="341147" y="311962"/>
                </a:moveTo>
                <a:lnTo>
                  <a:pt x="218478" y="311962"/>
                </a:lnTo>
                <a:lnTo>
                  <a:pt x="226435" y="313621"/>
                </a:lnTo>
                <a:lnTo>
                  <a:pt x="230616" y="317942"/>
                </a:lnTo>
                <a:lnTo>
                  <a:pt x="231715" y="323948"/>
                </a:lnTo>
                <a:lnTo>
                  <a:pt x="230428" y="330657"/>
                </a:lnTo>
                <a:lnTo>
                  <a:pt x="167589" y="543864"/>
                </a:lnTo>
                <a:lnTo>
                  <a:pt x="280555" y="543864"/>
                </a:lnTo>
                <a:lnTo>
                  <a:pt x="338912" y="345630"/>
                </a:lnTo>
                <a:lnTo>
                  <a:pt x="342984" y="320283"/>
                </a:lnTo>
                <a:lnTo>
                  <a:pt x="341147" y="311962"/>
                </a:lnTo>
                <a:close/>
              </a:path>
              <a:path w="422909" h="544195">
                <a:moveTo>
                  <a:pt x="414172" y="87528"/>
                </a:moveTo>
                <a:lnTo>
                  <a:pt x="282054" y="87528"/>
                </a:lnTo>
                <a:lnTo>
                  <a:pt x="292627" y="89036"/>
                </a:lnTo>
                <a:lnTo>
                  <a:pt x="298786" y="93419"/>
                </a:lnTo>
                <a:lnTo>
                  <a:pt x="300878" y="100467"/>
                </a:lnTo>
                <a:lnTo>
                  <a:pt x="299250" y="109969"/>
                </a:lnTo>
                <a:lnTo>
                  <a:pt x="269341" y="210972"/>
                </a:lnTo>
                <a:lnTo>
                  <a:pt x="264614" y="221183"/>
                </a:lnTo>
                <a:lnTo>
                  <a:pt x="258486" y="227610"/>
                </a:lnTo>
                <a:lnTo>
                  <a:pt x="251239" y="230955"/>
                </a:lnTo>
                <a:lnTo>
                  <a:pt x="243154" y="231914"/>
                </a:lnTo>
                <a:lnTo>
                  <a:pt x="371509" y="231914"/>
                </a:lnTo>
                <a:lnTo>
                  <a:pt x="414172" y="875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847858" y="3211728"/>
            <a:ext cx="535940" cy="544195"/>
          </a:xfrm>
          <a:custGeom>
            <a:avLst/>
            <a:gdLst/>
            <a:ahLst/>
            <a:cxnLst/>
            <a:rect l="l" t="t" r="r" b="b"/>
            <a:pathLst>
              <a:path w="535940" h="544195">
                <a:moveTo>
                  <a:pt x="272313" y="0"/>
                </a:moveTo>
                <a:lnTo>
                  <a:pt x="160096" y="0"/>
                </a:lnTo>
                <a:lnTo>
                  <a:pt x="0" y="543864"/>
                </a:lnTo>
                <a:lnTo>
                  <a:pt x="112979" y="543864"/>
                </a:lnTo>
                <a:lnTo>
                  <a:pt x="202742" y="241630"/>
                </a:lnTo>
                <a:lnTo>
                  <a:pt x="464186" y="241630"/>
                </a:lnTo>
                <a:lnTo>
                  <a:pt x="479451" y="190017"/>
                </a:lnTo>
                <a:lnTo>
                  <a:pt x="291769" y="190017"/>
                </a:lnTo>
                <a:lnTo>
                  <a:pt x="272313" y="0"/>
                </a:lnTo>
                <a:close/>
              </a:path>
              <a:path w="535940" h="544195">
                <a:moveTo>
                  <a:pt x="464186" y="241630"/>
                </a:moveTo>
                <a:lnTo>
                  <a:pt x="350862" y="241630"/>
                </a:lnTo>
                <a:lnTo>
                  <a:pt x="261823" y="543864"/>
                </a:lnTo>
                <a:lnTo>
                  <a:pt x="374802" y="543864"/>
                </a:lnTo>
                <a:lnTo>
                  <a:pt x="464186" y="241630"/>
                </a:lnTo>
                <a:close/>
              </a:path>
              <a:path w="535940" h="544195">
                <a:moveTo>
                  <a:pt x="350862" y="241630"/>
                </a:moveTo>
                <a:lnTo>
                  <a:pt x="202742" y="241630"/>
                </a:lnTo>
                <a:lnTo>
                  <a:pt x="226695" y="411454"/>
                </a:lnTo>
                <a:lnTo>
                  <a:pt x="350862" y="241630"/>
                </a:lnTo>
                <a:close/>
              </a:path>
              <a:path w="535940" h="544195">
                <a:moveTo>
                  <a:pt x="535647" y="0"/>
                </a:moveTo>
                <a:lnTo>
                  <a:pt x="418922" y="0"/>
                </a:lnTo>
                <a:lnTo>
                  <a:pt x="291769" y="190017"/>
                </a:lnTo>
                <a:lnTo>
                  <a:pt x="479451" y="190017"/>
                </a:lnTo>
                <a:lnTo>
                  <a:pt x="5356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2248863" y="3211730"/>
            <a:ext cx="400050" cy="544195"/>
          </a:xfrm>
          <a:custGeom>
            <a:avLst/>
            <a:gdLst/>
            <a:ahLst/>
            <a:cxnLst/>
            <a:rect l="l" t="t" r="r" b="b"/>
            <a:pathLst>
              <a:path w="400050" h="544195">
                <a:moveTo>
                  <a:pt x="399478" y="0"/>
                </a:moveTo>
                <a:lnTo>
                  <a:pt x="238645" y="0"/>
                </a:lnTo>
                <a:lnTo>
                  <a:pt x="0" y="543864"/>
                </a:lnTo>
                <a:lnTo>
                  <a:pt x="117462" y="543864"/>
                </a:lnTo>
                <a:lnTo>
                  <a:pt x="156375" y="445858"/>
                </a:lnTo>
                <a:lnTo>
                  <a:pt x="338759" y="445858"/>
                </a:lnTo>
                <a:lnTo>
                  <a:pt x="349862" y="364324"/>
                </a:lnTo>
                <a:lnTo>
                  <a:pt x="187045" y="364324"/>
                </a:lnTo>
                <a:lnTo>
                  <a:pt x="285788" y="118198"/>
                </a:lnTo>
                <a:lnTo>
                  <a:pt x="383381" y="118198"/>
                </a:lnTo>
                <a:lnTo>
                  <a:pt x="399478" y="0"/>
                </a:lnTo>
                <a:close/>
              </a:path>
              <a:path w="400050" h="544195">
                <a:moveTo>
                  <a:pt x="338759" y="445858"/>
                </a:moveTo>
                <a:lnTo>
                  <a:pt x="230441" y="445858"/>
                </a:lnTo>
                <a:lnTo>
                  <a:pt x="213220" y="543864"/>
                </a:lnTo>
                <a:lnTo>
                  <a:pt x="325412" y="543864"/>
                </a:lnTo>
                <a:lnTo>
                  <a:pt x="338759" y="445858"/>
                </a:lnTo>
                <a:close/>
              </a:path>
              <a:path w="400050" h="544195">
                <a:moveTo>
                  <a:pt x="383381" y="118198"/>
                </a:moveTo>
                <a:lnTo>
                  <a:pt x="285788" y="118198"/>
                </a:lnTo>
                <a:lnTo>
                  <a:pt x="243154" y="364324"/>
                </a:lnTo>
                <a:lnTo>
                  <a:pt x="349862" y="364324"/>
                </a:lnTo>
                <a:lnTo>
                  <a:pt x="383381" y="1181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618442" y="3211729"/>
            <a:ext cx="347345" cy="544195"/>
          </a:xfrm>
          <a:custGeom>
            <a:avLst/>
            <a:gdLst/>
            <a:ahLst/>
            <a:cxnLst/>
            <a:rect l="l" t="t" r="r" b="b"/>
            <a:pathLst>
              <a:path w="347345" h="544195">
                <a:moveTo>
                  <a:pt x="241617" y="97993"/>
                </a:moveTo>
                <a:lnTo>
                  <a:pt x="132410" y="97993"/>
                </a:lnTo>
                <a:lnTo>
                  <a:pt x="0" y="543864"/>
                </a:lnTo>
                <a:lnTo>
                  <a:pt x="112217" y="543864"/>
                </a:lnTo>
                <a:lnTo>
                  <a:pt x="241617" y="97993"/>
                </a:lnTo>
                <a:close/>
              </a:path>
              <a:path w="347345" h="544195">
                <a:moveTo>
                  <a:pt x="347116" y="0"/>
                </a:moveTo>
                <a:lnTo>
                  <a:pt x="83794" y="0"/>
                </a:lnTo>
                <a:lnTo>
                  <a:pt x="54609" y="97993"/>
                </a:lnTo>
                <a:lnTo>
                  <a:pt x="317931" y="97993"/>
                </a:lnTo>
                <a:lnTo>
                  <a:pt x="347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836895" y="3211725"/>
            <a:ext cx="276225" cy="544195"/>
          </a:xfrm>
          <a:custGeom>
            <a:avLst/>
            <a:gdLst/>
            <a:ahLst/>
            <a:cxnLst/>
            <a:rect l="l" t="t" r="r" b="b"/>
            <a:pathLst>
              <a:path w="276225" h="544195">
                <a:moveTo>
                  <a:pt x="276034" y="0"/>
                </a:moveTo>
                <a:lnTo>
                  <a:pt x="160096" y="0"/>
                </a:lnTo>
                <a:lnTo>
                  <a:pt x="0" y="543864"/>
                </a:lnTo>
                <a:lnTo>
                  <a:pt x="115963" y="543864"/>
                </a:lnTo>
                <a:lnTo>
                  <a:pt x="2760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3009334" y="3211725"/>
            <a:ext cx="405130" cy="544195"/>
          </a:xfrm>
          <a:custGeom>
            <a:avLst/>
            <a:gdLst/>
            <a:ahLst/>
            <a:cxnLst/>
            <a:rect l="l" t="t" r="r" b="b"/>
            <a:pathLst>
              <a:path w="405130" h="544195">
                <a:moveTo>
                  <a:pt x="358723" y="0"/>
                </a:moveTo>
                <a:lnTo>
                  <a:pt x="195630" y="0"/>
                </a:lnTo>
                <a:lnTo>
                  <a:pt x="170337" y="3880"/>
                </a:lnTo>
                <a:lnTo>
                  <a:pt x="134620" y="31557"/>
                </a:lnTo>
                <a:lnTo>
                  <a:pt x="2628" y="469811"/>
                </a:lnTo>
                <a:lnTo>
                  <a:pt x="0" y="500943"/>
                </a:lnTo>
                <a:lnTo>
                  <a:pt x="10205" y="524225"/>
                </a:lnTo>
                <a:lnTo>
                  <a:pt x="30090" y="538814"/>
                </a:lnTo>
                <a:lnTo>
                  <a:pt x="56501" y="543864"/>
                </a:lnTo>
                <a:lnTo>
                  <a:pt x="190410" y="543864"/>
                </a:lnTo>
                <a:lnTo>
                  <a:pt x="243139" y="531896"/>
                </a:lnTo>
                <a:lnTo>
                  <a:pt x="277913" y="486257"/>
                </a:lnTo>
                <a:lnTo>
                  <a:pt x="125323" y="453339"/>
                </a:lnTo>
                <a:lnTo>
                  <a:pt x="121576" y="448106"/>
                </a:lnTo>
                <a:lnTo>
                  <a:pt x="123799" y="439877"/>
                </a:lnTo>
                <a:lnTo>
                  <a:pt x="224065" y="100990"/>
                </a:lnTo>
                <a:lnTo>
                  <a:pt x="226300" y="93510"/>
                </a:lnTo>
                <a:lnTo>
                  <a:pt x="230047" y="87528"/>
                </a:lnTo>
                <a:lnTo>
                  <a:pt x="395363" y="87528"/>
                </a:lnTo>
                <a:lnTo>
                  <a:pt x="402856" y="62090"/>
                </a:lnTo>
                <a:lnTo>
                  <a:pt x="404686" y="38817"/>
                </a:lnTo>
                <a:lnTo>
                  <a:pt x="397334" y="18981"/>
                </a:lnTo>
                <a:lnTo>
                  <a:pt x="381710" y="5177"/>
                </a:lnTo>
                <a:lnTo>
                  <a:pt x="358723" y="0"/>
                </a:lnTo>
                <a:close/>
              </a:path>
              <a:path w="405130" h="544195">
                <a:moveTo>
                  <a:pt x="395363" y="87528"/>
                </a:moveTo>
                <a:lnTo>
                  <a:pt x="280174" y="87528"/>
                </a:lnTo>
                <a:lnTo>
                  <a:pt x="283158" y="93510"/>
                </a:lnTo>
                <a:lnTo>
                  <a:pt x="280923" y="101739"/>
                </a:lnTo>
                <a:lnTo>
                  <a:pt x="181418" y="439877"/>
                </a:lnTo>
                <a:lnTo>
                  <a:pt x="179171" y="448106"/>
                </a:lnTo>
                <a:lnTo>
                  <a:pt x="172440" y="453339"/>
                </a:lnTo>
                <a:lnTo>
                  <a:pt x="287609" y="453339"/>
                </a:lnTo>
                <a:lnTo>
                  <a:pt x="395363" y="875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307497" y="3211729"/>
            <a:ext cx="431800" cy="544195"/>
          </a:xfrm>
          <a:custGeom>
            <a:avLst/>
            <a:gdLst/>
            <a:ahLst/>
            <a:cxnLst/>
            <a:rect l="l" t="t" r="r" b="b"/>
            <a:pathLst>
              <a:path w="431800" h="544195">
                <a:moveTo>
                  <a:pt x="256590" y="0"/>
                </a:moveTo>
                <a:lnTo>
                  <a:pt x="160083" y="0"/>
                </a:lnTo>
                <a:lnTo>
                  <a:pt x="0" y="543864"/>
                </a:lnTo>
                <a:lnTo>
                  <a:pt x="106248" y="543864"/>
                </a:lnTo>
                <a:lnTo>
                  <a:pt x="171323" y="326923"/>
                </a:lnTo>
                <a:lnTo>
                  <a:pt x="335416" y="326923"/>
                </a:lnTo>
                <a:lnTo>
                  <a:pt x="369776" y="210210"/>
                </a:lnTo>
                <a:lnTo>
                  <a:pt x="260350" y="210210"/>
                </a:lnTo>
                <a:lnTo>
                  <a:pt x="256590" y="0"/>
                </a:lnTo>
                <a:close/>
              </a:path>
              <a:path w="431800" h="544195">
                <a:moveTo>
                  <a:pt x="335416" y="326923"/>
                </a:moveTo>
                <a:lnTo>
                  <a:pt x="171323" y="326923"/>
                </a:lnTo>
                <a:lnTo>
                  <a:pt x="181013" y="543864"/>
                </a:lnTo>
                <a:lnTo>
                  <a:pt x="271551" y="543864"/>
                </a:lnTo>
                <a:lnTo>
                  <a:pt x="335416" y="326923"/>
                </a:lnTo>
                <a:close/>
              </a:path>
              <a:path w="431800" h="544195">
                <a:moveTo>
                  <a:pt x="431660" y="0"/>
                </a:moveTo>
                <a:lnTo>
                  <a:pt x="322427" y="0"/>
                </a:lnTo>
                <a:lnTo>
                  <a:pt x="260350" y="210210"/>
                </a:lnTo>
                <a:lnTo>
                  <a:pt x="369776" y="210210"/>
                </a:lnTo>
                <a:lnTo>
                  <a:pt x="4316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507394" y="3907904"/>
            <a:ext cx="487045" cy="753110"/>
          </a:xfrm>
          <a:custGeom>
            <a:avLst/>
            <a:gdLst/>
            <a:ahLst/>
            <a:cxnLst/>
            <a:rect l="l" t="t" r="r" b="b"/>
            <a:pathLst>
              <a:path w="487045" h="753110">
                <a:moveTo>
                  <a:pt x="487021" y="0"/>
                </a:moveTo>
                <a:lnTo>
                  <a:pt x="246991" y="0"/>
                </a:lnTo>
                <a:lnTo>
                  <a:pt x="215159" y="2909"/>
                </a:lnTo>
                <a:lnTo>
                  <a:pt x="168406" y="33213"/>
                </a:lnTo>
                <a:lnTo>
                  <a:pt x="5970" y="568413"/>
                </a:lnTo>
                <a:lnTo>
                  <a:pt x="0" y="627553"/>
                </a:lnTo>
                <a:lnTo>
                  <a:pt x="17975" y="667788"/>
                </a:lnTo>
                <a:lnTo>
                  <a:pt x="53233" y="690739"/>
                </a:lnTo>
                <a:lnTo>
                  <a:pt x="99112" y="698030"/>
                </a:lnTo>
                <a:lnTo>
                  <a:pt x="188406" y="698030"/>
                </a:lnTo>
                <a:lnTo>
                  <a:pt x="173051" y="752767"/>
                </a:lnTo>
                <a:lnTo>
                  <a:pt x="334354" y="671156"/>
                </a:lnTo>
                <a:lnTo>
                  <a:pt x="360622" y="581850"/>
                </a:lnTo>
                <a:lnTo>
                  <a:pt x="174016" y="581850"/>
                </a:lnTo>
                <a:lnTo>
                  <a:pt x="161646" y="580336"/>
                </a:lnTo>
                <a:lnTo>
                  <a:pt x="153598" y="575494"/>
                </a:lnTo>
                <a:lnTo>
                  <a:pt x="150231" y="566870"/>
                </a:lnTo>
                <a:lnTo>
                  <a:pt x="151906" y="554012"/>
                </a:lnTo>
                <a:lnTo>
                  <a:pt x="271933" y="146900"/>
                </a:lnTo>
                <a:lnTo>
                  <a:pt x="299810" y="125780"/>
                </a:lnTo>
                <a:lnTo>
                  <a:pt x="449581" y="125780"/>
                </a:lnTo>
                <a:lnTo>
                  <a:pt x="487021" y="0"/>
                </a:lnTo>
                <a:close/>
              </a:path>
              <a:path w="487045" h="753110">
                <a:moveTo>
                  <a:pt x="449581" y="279400"/>
                </a:moveTo>
                <a:lnTo>
                  <a:pt x="282500" y="279400"/>
                </a:lnTo>
                <a:lnTo>
                  <a:pt x="246013" y="403275"/>
                </a:lnTo>
                <a:lnTo>
                  <a:pt x="275756" y="403275"/>
                </a:lnTo>
                <a:lnTo>
                  <a:pt x="222962" y="581850"/>
                </a:lnTo>
                <a:lnTo>
                  <a:pt x="360622" y="581850"/>
                </a:lnTo>
                <a:lnTo>
                  <a:pt x="449581" y="27940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07394" y="3907904"/>
            <a:ext cx="487045" cy="753110"/>
          </a:xfrm>
          <a:custGeom>
            <a:avLst/>
            <a:gdLst/>
            <a:ahLst/>
            <a:cxnLst/>
            <a:rect l="l" t="t" r="r" b="b"/>
            <a:pathLst>
              <a:path w="487045" h="753110">
                <a:moveTo>
                  <a:pt x="487021" y="0"/>
                </a:moveTo>
                <a:lnTo>
                  <a:pt x="449581" y="125780"/>
                </a:lnTo>
                <a:lnTo>
                  <a:pt x="299810" y="125780"/>
                </a:lnTo>
                <a:lnTo>
                  <a:pt x="289636" y="126651"/>
                </a:lnTo>
                <a:lnTo>
                  <a:pt x="151906" y="554012"/>
                </a:lnTo>
                <a:lnTo>
                  <a:pt x="150231" y="566870"/>
                </a:lnTo>
                <a:lnTo>
                  <a:pt x="153598" y="575494"/>
                </a:lnTo>
                <a:lnTo>
                  <a:pt x="161646" y="580336"/>
                </a:lnTo>
                <a:lnTo>
                  <a:pt x="174016" y="581850"/>
                </a:lnTo>
                <a:lnTo>
                  <a:pt x="222962" y="581850"/>
                </a:lnTo>
                <a:lnTo>
                  <a:pt x="275756" y="403275"/>
                </a:lnTo>
                <a:lnTo>
                  <a:pt x="246013" y="403275"/>
                </a:lnTo>
                <a:lnTo>
                  <a:pt x="282500" y="279400"/>
                </a:lnTo>
                <a:lnTo>
                  <a:pt x="449581" y="279400"/>
                </a:lnTo>
                <a:lnTo>
                  <a:pt x="334354" y="671156"/>
                </a:lnTo>
                <a:lnTo>
                  <a:pt x="173051" y="752767"/>
                </a:lnTo>
                <a:lnTo>
                  <a:pt x="188406" y="698030"/>
                </a:lnTo>
                <a:lnTo>
                  <a:pt x="99112" y="698030"/>
                </a:lnTo>
                <a:lnTo>
                  <a:pt x="53233" y="690739"/>
                </a:lnTo>
                <a:lnTo>
                  <a:pt x="17975" y="667788"/>
                </a:lnTo>
                <a:lnTo>
                  <a:pt x="0" y="627553"/>
                </a:lnTo>
                <a:lnTo>
                  <a:pt x="5970" y="568413"/>
                </a:lnTo>
                <a:lnTo>
                  <a:pt x="153862" y="65290"/>
                </a:lnTo>
                <a:lnTo>
                  <a:pt x="188901" y="13200"/>
                </a:lnTo>
                <a:lnTo>
                  <a:pt x="246991" y="0"/>
                </a:lnTo>
                <a:lnTo>
                  <a:pt x="487021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865789" y="3907920"/>
            <a:ext cx="513080" cy="698500"/>
          </a:xfrm>
          <a:custGeom>
            <a:avLst/>
            <a:gdLst/>
            <a:ahLst/>
            <a:cxnLst/>
            <a:rect l="l" t="t" r="r" b="b"/>
            <a:pathLst>
              <a:path w="513079" h="698500">
                <a:moveTo>
                  <a:pt x="512711" y="0"/>
                </a:moveTo>
                <a:lnTo>
                  <a:pt x="306285" y="0"/>
                </a:lnTo>
                <a:lnTo>
                  <a:pt x="0" y="698030"/>
                </a:lnTo>
                <a:lnTo>
                  <a:pt x="150736" y="698030"/>
                </a:lnTo>
                <a:lnTo>
                  <a:pt x="200698" y="572249"/>
                </a:lnTo>
                <a:lnTo>
                  <a:pt x="434822" y="572249"/>
                </a:lnTo>
                <a:lnTo>
                  <a:pt x="449066" y="467601"/>
                </a:lnTo>
                <a:lnTo>
                  <a:pt x="240042" y="467601"/>
                </a:lnTo>
                <a:lnTo>
                  <a:pt x="366775" y="151701"/>
                </a:lnTo>
                <a:lnTo>
                  <a:pt x="492063" y="151701"/>
                </a:lnTo>
                <a:lnTo>
                  <a:pt x="512711" y="0"/>
                </a:lnTo>
                <a:close/>
              </a:path>
              <a:path w="513079" h="698500">
                <a:moveTo>
                  <a:pt x="434822" y="572249"/>
                </a:moveTo>
                <a:lnTo>
                  <a:pt x="295719" y="572249"/>
                </a:lnTo>
                <a:lnTo>
                  <a:pt x="273646" y="698030"/>
                </a:lnTo>
                <a:lnTo>
                  <a:pt x="417702" y="698030"/>
                </a:lnTo>
                <a:lnTo>
                  <a:pt x="434822" y="572249"/>
                </a:lnTo>
                <a:close/>
              </a:path>
              <a:path w="513079" h="698500">
                <a:moveTo>
                  <a:pt x="492063" y="151701"/>
                </a:moveTo>
                <a:lnTo>
                  <a:pt x="366775" y="151701"/>
                </a:lnTo>
                <a:lnTo>
                  <a:pt x="312051" y="467601"/>
                </a:lnTo>
                <a:lnTo>
                  <a:pt x="449066" y="467601"/>
                </a:lnTo>
                <a:lnTo>
                  <a:pt x="492063" y="151701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105831" y="4059622"/>
            <a:ext cx="127000" cy="316230"/>
          </a:xfrm>
          <a:custGeom>
            <a:avLst/>
            <a:gdLst/>
            <a:ahLst/>
            <a:cxnLst/>
            <a:rect l="l" t="t" r="r" b="b"/>
            <a:pathLst>
              <a:path w="127000" h="316229">
                <a:moveTo>
                  <a:pt x="126733" y="0"/>
                </a:moveTo>
                <a:lnTo>
                  <a:pt x="0" y="315899"/>
                </a:lnTo>
                <a:lnTo>
                  <a:pt x="72009" y="315899"/>
                </a:lnTo>
                <a:lnTo>
                  <a:pt x="126733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65789" y="3907920"/>
            <a:ext cx="513080" cy="698500"/>
          </a:xfrm>
          <a:custGeom>
            <a:avLst/>
            <a:gdLst/>
            <a:ahLst/>
            <a:cxnLst/>
            <a:rect l="l" t="t" r="r" b="b"/>
            <a:pathLst>
              <a:path w="513079" h="698500">
                <a:moveTo>
                  <a:pt x="0" y="698030"/>
                </a:moveTo>
                <a:lnTo>
                  <a:pt x="306285" y="0"/>
                </a:lnTo>
                <a:lnTo>
                  <a:pt x="512711" y="0"/>
                </a:lnTo>
                <a:lnTo>
                  <a:pt x="417702" y="698030"/>
                </a:lnTo>
                <a:lnTo>
                  <a:pt x="273646" y="698030"/>
                </a:lnTo>
                <a:lnTo>
                  <a:pt x="295719" y="572249"/>
                </a:lnTo>
                <a:lnTo>
                  <a:pt x="200698" y="572249"/>
                </a:lnTo>
                <a:lnTo>
                  <a:pt x="150736" y="698030"/>
                </a:lnTo>
                <a:lnTo>
                  <a:pt x="0" y="69803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316136" y="3907916"/>
            <a:ext cx="542925" cy="698500"/>
          </a:xfrm>
          <a:custGeom>
            <a:avLst/>
            <a:gdLst/>
            <a:ahLst/>
            <a:cxnLst/>
            <a:rect l="l" t="t" r="r" b="b"/>
            <a:pathLst>
              <a:path w="542925" h="698500">
                <a:moveTo>
                  <a:pt x="469531" y="0"/>
                </a:moveTo>
                <a:lnTo>
                  <a:pt x="205486" y="0"/>
                </a:lnTo>
                <a:lnTo>
                  <a:pt x="0" y="698030"/>
                </a:lnTo>
                <a:lnTo>
                  <a:pt x="145008" y="698030"/>
                </a:lnTo>
                <a:lnTo>
                  <a:pt x="232384" y="400380"/>
                </a:lnTo>
                <a:lnTo>
                  <a:pt x="437841" y="400380"/>
                </a:lnTo>
                <a:lnTo>
                  <a:pt x="435082" y="387904"/>
                </a:lnTo>
                <a:lnTo>
                  <a:pt x="422941" y="373380"/>
                </a:lnTo>
                <a:lnTo>
                  <a:pt x="407111" y="366776"/>
                </a:lnTo>
                <a:lnTo>
                  <a:pt x="430899" y="363160"/>
                </a:lnTo>
                <a:lnTo>
                  <a:pt x="449006" y="353695"/>
                </a:lnTo>
                <a:lnTo>
                  <a:pt x="461530" y="340447"/>
                </a:lnTo>
                <a:lnTo>
                  <a:pt x="468566" y="325488"/>
                </a:lnTo>
                <a:lnTo>
                  <a:pt x="476794" y="297649"/>
                </a:lnTo>
                <a:lnTo>
                  <a:pt x="262128" y="297649"/>
                </a:lnTo>
                <a:lnTo>
                  <a:pt x="316852" y="112344"/>
                </a:lnTo>
                <a:lnTo>
                  <a:pt x="531563" y="112344"/>
                </a:lnTo>
                <a:lnTo>
                  <a:pt x="538657" y="88341"/>
                </a:lnTo>
                <a:lnTo>
                  <a:pt x="542301" y="55094"/>
                </a:lnTo>
                <a:lnTo>
                  <a:pt x="532536" y="26887"/>
                </a:lnTo>
                <a:lnTo>
                  <a:pt x="508550" y="7322"/>
                </a:lnTo>
                <a:lnTo>
                  <a:pt x="469531" y="0"/>
                </a:lnTo>
                <a:close/>
              </a:path>
              <a:path w="542925" h="698500">
                <a:moveTo>
                  <a:pt x="437841" y="400380"/>
                </a:moveTo>
                <a:lnTo>
                  <a:pt x="280377" y="400380"/>
                </a:lnTo>
                <a:lnTo>
                  <a:pt x="290604" y="402510"/>
                </a:lnTo>
                <a:lnTo>
                  <a:pt x="295976" y="408062"/>
                </a:lnTo>
                <a:lnTo>
                  <a:pt x="297390" y="415773"/>
                </a:lnTo>
                <a:lnTo>
                  <a:pt x="295744" y="424383"/>
                </a:lnTo>
                <a:lnTo>
                  <a:pt x="215087" y="698030"/>
                </a:lnTo>
                <a:lnTo>
                  <a:pt x="360057" y="698030"/>
                </a:lnTo>
                <a:lnTo>
                  <a:pt x="434975" y="443598"/>
                </a:lnTo>
                <a:lnTo>
                  <a:pt x="440204" y="411069"/>
                </a:lnTo>
                <a:lnTo>
                  <a:pt x="437841" y="400380"/>
                </a:lnTo>
                <a:close/>
              </a:path>
              <a:path w="542925" h="698500">
                <a:moveTo>
                  <a:pt x="531563" y="112344"/>
                </a:moveTo>
                <a:lnTo>
                  <a:pt x="362000" y="112344"/>
                </a:lnTo>
                <a:lnTo>
                  <a:pt x="375579" y="114278"/>
                </a:lnTo>
                <a:lnTo>
                  <a:pt x="383487" y="119900"/>
                </a:lnTo>
                <a:lnTo>
                  <a:pt x="386173" y="128942"/>
                </a:lnTo>
                <a:lnTo>
                  <a:pt x="384086" y="141135"/>
                </a:lnTo>
                <a:lnTo>
                  <a:pt x="345668" y="270764"/>
                </a:lnTo>
                <a:lnTo>
                  <a:pt x="339608" y="283874"/>
                </a:lnTo>
                <a:lnTo>
                  <a:pt x="331747" y="292126"/>
                </a:lnTo>
                <a:lnTo>
                  <a:pt x="322446" y="296418"/>
                </a:lnTo>
                <a:lnTo>
                  <a:pt x="312064" y="297649"/>
                </a:lnTo>
                <a:lnTo>
                  <a:pt x="476794" y="297649"/>
                </a:lnTo>
                <a:lnTo>
                  <a:pt x="531563" y="112344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571913" y="4013911"/>
            <a:ext cx="136745" cy="19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316136" y="3907916"/>
            <a:ext cx="542925" cy="698500"/>
          </a:xfrm>
          <a:custGeom>
            <a:avLst/>
            <a:gdLst/>
            <a:ahLst/>
            <a:cxnLst/>
            <a:rect l="l" t="t" r="r" b="b"/>
            <a:pathLst>
              <a:path w="542925" h="698500">
                <a:moveTo>
                  <a:pt x="145008" y="698030"/>
                </a:moveTo>
                <a:lnTo>
                  <a:pt x="0" y="698030"/>
                </a:lnTo>
                <a:lnTo>
                  <a:pt x="205486" y="0"/>
                </a:lnTo>
                <a:lnTo>
                  <a:pt x="469531" y="0"/>
                </a:lnTo>
                <a:lnTo>
                  <a:pt x="508550" y="7322"/>
                </a:lnTo>
                <a:lnTo>
                  <a:pt x="532536" y="26887"/>
                </a:lnTo>
                <a:lnTo>
                  <a:pt x="542301" y="55094"/>
                </a:lnTo>
                <a:lnTo>
                  <a:pt x="538657" y="88341"/>
                </a:lnTo>
                <a:lnTo>
                  <a:pt x="468566" y="325488"/>
                </a:lnTo>
                <a:lnTo>
                  <a:pt x="430899" y="363160"/>
                </a:lnTo>
                <a:lnTo>
                  <a:pt x="407111" y="366776"/>
                </a:lnTo>
                <a:lnTo>
                  <a:pt x="422941" y="373380"/>
                </a:lnTo>
                <a:lnTo>
                  <a:pt x="435082" y="387904"/>
                </a:lnTo>
                <a:lnTo>
                  <a:pt x="440204" y="411069"/>
                </a:lnTo>
                <a:lnTo>
                  <a:pt x="434975" y="443598"/>
                </a:lnTo>
                <a:lnTo>
                  <a:pt x="360057" y="698030"/>
                </a:lnTo>
                <a:lnTo>
                  <a:pt x="215087" y="698030"/>
                </a:lnTo>
                <a:lnTo>
                  <a:pt x="295744" y="424383"/>
                </a:lnTo>
                <a:lnTo>
                  <a:pt x="297390" y="415773"/>
                </a:lnTo>
                <a:lnTo>
                  <a:pt x="295976" y="408062"/>
                </a:lnTo>
                <a:lnTo>
                  <a:pt x="290604" y="402510"/>
                </a:lnTo>
                <a:lnTo>
                  <a:pt x="280377" y="400380"/>
                </a:lnTo>
                <a:lnTo>
                  <a:pt x="232384" y="400380"/>
                </a:lnTo>
                <a:lnTo>
                  <a:pt x="145008" y="698030"/>
                </a:lnTo>
                <a:close/>
              </a:path>
            </a:pathLst>
          </a:custGeom>
          <a:ln w="12699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724259" y="3907906"/>
            <a:ext cx="544830" cy="698500"/>
          </a:xfrm>
          <a:custGeom>
            <a:avLst/>
            <a:gdLst/>
            <a:ahLst/>
            <a:cxnLst/>
            <a:rect l="l" t="t" r="r" b="b"/>
            <a:pathLst>
              <a:path w="544829" h="698500">
                <a:moveTo>
                  <a:pt x="481990" y="0"/>
                </a:moveTo>
                <a:lnTo>
                  <a:pt x="205460" y="0"/>
                </a:lnTo>
                <a:lnTo>
                  <a:pt x="0" y="698042"/>
                </a:lnTo>
                <a:lnTo>
                  <a:pt x="221818" y="698042"/>
                </a:lnTo>
                <a:lnTo>
                  <a:pt x="275018" y="696182"/>
                </a:lnTo>
                <a:lnTo>
                  <a:pt x="316152" y="688698"/>
                </a:lnTo>
                <a:lnTo>
                  <a:pt x="370136" y="645431"/>
                </a:lnTo>
                <a:lnTo>
                  <a:pt x="386943" y="603935"/>
                </a:lnTo>
                <a:lnTo>
                  <a:pt x="178587" y="581863"/>
                </a:lnTo>
                <a:lnTo>
                  <a:pt x="316839" y="112344"/>
                </a:lnTo>
                <a:lnTo>
                  <a:pt x="531613" y="112344"/>
                </a:lnTo>
                <a:lnTo>
                  <a:pt x="541502" y="78740"/>
                </a:lnTo>
                <a:lnTo>
                  <a:pt x="544367" y="49827"/>
                </a:lnTo>
                <a:lnTo>
                  <a:pt x="535516" y="24606"/>
                </a:lnTo>
                <a:lnTo>
                  <a:pt x="514779" y="6766"/>
                </a:lnTo>
                <a:lnTo>
                  <a:pt x="481990" y="0"/>
                </a:lnTo>
                <a:close/>
              </a:path>
              <a:path w="544829" h="698500">
                <a:moveTo>
                  <a:pt x="531613" y="112344"/>
                </a:moveTo>
                <a:lnTo>
                  <a:pt x="362940" y="112344"/>
                </a:lnTo>
                <a:lnTo>
                  <a:pt x="375907" y="114310"/>
                </a:lnTo>
                <a:lnTo>
                  <a:pt x="382492" y="120146"/>
                </a:lnTo>
                <a:lnTo>
                  <a:pt x="259232" y="557860"/>
                </a:lnTo>
                <a:lnTo>
                  <a:pt x="224662" y="581863"/>
                </a:lnTo>
                <a:lnTo>
                  <a:pt x="393439" y="581863"/>
                </a:lnTo>
                <a:lnTo>
                  <a:pt x="531613" y="112344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902846" y="4020251"/>
            <a:ext cx="205740" cy="469900"/>
          </a:xfrm>
          <a:custGeom>
            <a:avLst/>
            <a:gdLst/>
            <a:ahLst/>
            <a:cxnLst/>
            <a:rect l="l" t="t" r="r" b="b"/>
            <a:pathLst>
              <a:path w="205740" h="469900">
                <a:moveTo>
                  <a:pt x="138252" y="0"/>
                </a:moveTo>
                <a:lnTo>
                  <a:pt x="0" y="469519"/>
                </a:lnTo>
                <a:lnTo>
                  <a:pt x="46075" y="469519"/>
                </a:lnTo>
                <a:lnTo>
                  <a:pt x="80644" y="445516"/>
                </a:lnTo>
                <a:lnTo>
                  <a:pt x="202577" y="30721"/>
                </a:lnTo>
                <a:lnTo>
                  <a:pt x="205270" y="17418"/>
                </a:lnTo>
                <a:lnTo>
                  <a:pt x="203904" y="7802"/>
                </a:lnTo>
                <a:lnTo>
                  <a:pt x="197319" y="1965"/>
                </a:lnTo>
                <a:lnTo>
                  <a:pt x="184353" y="0"/>
                </a:lnTo>
                <a:lnTo>
                  <a:pt x="138252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724259" y="3907906"/>
            <a:ext cx="544830" cy="698500"/>
          </a:xfrm>
          <a:custGeom>
            <a:avLst/>
            <a:gdLst/>
            <a:ahLst/>
            <a:cxnLst/>
            <a:rect l="l" t="t" r="r" b="b"/>
            <a:pathLst>
              <a:path w="544829" h="698500">
                <a:moveTo>
                  <a:pt x="205460" y="0"/>
                </a:moveTo>
                <a:lnTo>
                  <a:pt x="481990" y="0"/>
                </a:lnTo>
                <a:lnTo>
                  <a:pt x="514779" y="6766"/>
                </a:lnTo>
                <a:lnTo>
                  <a:pt x="535516" y="24606"/>
                </a:lnTo>
                <a:lnTo>
                  <a:pt x="544367" y="49827"/>
                </a:lnTo>
                <a:lnTo>
                  <a:pt x="541502" y="78740"/>
                </a:lnTo>
                <a:lnTo>
                  <a:pt x="386943" y="603935"/>
                </a:lnTo>
                <a:lnTo>
                  <a:pt x="370136" y="645431"/>
                </a:lnTo>
                <a:lnTo>
                  <a:pt x="316152" y="688698"/>
                </a:lnTo>
                <a:lnTo>
                  <a:pt x="275018" y="696182"/>
                </a:lnTo>
                <a:lnTo>
                  <a:pt x="221818" y="698042"/>
                </a:lnTo>
                <a:lnTo>
                  <a:pt x="0" y="698042"/>
                </a:lnTo>
                <a:lnTo>
                  <a:pt x="205460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131384" y="3907915"/>
            <a:ext cx="354330" cy="698500"/>
          </a:xfrm>
          <a:custGeom>
            <a:avLst/>
            <a:gdLst/>
            <a:ahLst/>
            <a:cxnLst/>
            <a:rect l="l" t="t" r="r" b="b"/>
            <a:pathLst>
              <a:path w="354329" h="698500">
                <a:moveTo>
                  <a:pt x="354291" y="0"/>
                </a:moveTo>
                <a:lnTo>
                  <a:pt x="205486" y="0"/>
                </a:lnTo>
                <a:lnTo>
                  <a:pt x="0" y="698030"/>
                </a:lnTo>
                <a:lnTo>
                  <a:pt x="148844" y="698030"/>
                </a:lnTo>
                <a:lnTo>
                  <a:pt x="354291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131384" y="3907915"/>
            <a:ext cx="354330" cy="698500"/>
          </a:xfrm>
          <a:custGeom>
            <a:avLst/>
            <a:gdLst/>
            <a:ahLst/>
            <a:cxnLst/>
            <a:rect l="l" t="t" r="r" b="b"/>
            <a:pathLst>
              <a:path w="354329" h="698500">
                <a:moveTo>
                  <a:pt x="148844" y="698030"/>
                </a:moveTo>
                <a:lnTo>
                  <a:pt x="0" y="698030"/>
                </a:lnTo>
                <a:lnTo>
                  <a:pt x="205486" y="0"/>
                </a:lnTo>
                <a:lnTo>
                  <a:pt x="354291" y="0"/>
                </a:lnTo>
                <a:lnTo>
                  <a:pt x="148844" y="69803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328221" y="3907904"/>
            <a:ext cx="480695" cy="698500"/>
          </a:xfrm>
          <a:custGeom>
            <a:avLst/>
            <a:gdLst/>
            <a:ahLst/>
            <a:cxnLst/>
            <a:rect l="l" t="t" r="r" b="b"/>
            <a:pathLst>
              <a:path w="480695" h="698500">
                <a:moveTo>
                  <a:pt x="480072" y="0"/>
                </a:moveTo>
                <a:lnTo>
                  <a:pt x="205485" y="0"/>
                </a:lnTo>
                <a:lnTo>
                  <a:pt x="0" y="698030"/>
                </a:lnTo>
                <a:lnTo>
                  <a:pt x="269798" y="698030"/>
                </a:lnTo>
                <a:lnTo>
                  <a:pt x="317855" y="565543"/>
                </a:lnTo>
                <a:lnTo>
                  <a:pt x="184353" y="565543"/>
                </a:lnTo>
                <a:lnTo>
                  <a:pt x="232359" y="403275"/>
                </a:lnTo>
                <a:lnTo>
                  <a:pt x="358152" y="403275"/>
                </a:lnTo>
                <a:lnTo>
                  <a:pt x="394652" y="279400"/>
                </a:lnTo>
                <a:lnTo>
                  <a:pt x="268846" y="279400"/>
                </a:lnTo>
                <a:lnTo>
                  <a:pt x="313969" y="125780"/>
                </a:lnTo>
                <a:lnTo>
                  <a:pt x="442645" y="125780"/>
                </a:lnTo>
                <a:lnTo>
                  <a:pt x="480072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328221" y="3907904"/>
            <a:ext cx="480695" cy="698500"/>
          </a:xfrm>
          <a:custGeom>
            <a:avLst/>
            <a:gdLst/>
            <a:ahLst/>
            <a:cxnLst/>
            <a:rect l="l" t="t" r="r" b="b"/>
            <a:pathLst>
              <a:path w="480695" h="698500">
                <a:moveTo>
                  <a:pt x="205485" y="0"/>
                </a:moveTo>
                <a:lnTo>
                  <a:pt x="480072" y="0"/>
                </a:lnTo>
                <a:lnTo>
                  <a:pt x="442645" y="125780"/>
                </a:lnTo>
                <a:lnTo>
                  <a:pt x="313969" y="125780"/>
                </a:lnTo>
                <a:lnTo>
                  <a:pt x="268846" y="279400"/>
                </a:lnTo>
                <a:lnTo>
                  <a:pt x="394652" y="279400"/>
                </a:lnTo>
                <a:lnTo>
                  <a:pt x="358152" y="403275"/>
                </a:lnTo>
                <a:lnTo>
                  <a:pt x="232359" y="403275"/>
                </a:lnTo>
                <a:lnTo>
                  <a:pt x="184353" y="565543"/>
                </a:lnTo>
                <a:lnTo>
                  <a:pt x="317855" y="565543"/>
                </a:lnTo>
                <a:lnTo>
                  <a:pt x="269798" y="698030"/>
                </a:lnTo>
                <a:lnTo>
                  <a:pt x="0" y="698030"/>
                </a:lnTo>
                <a:lnTo>
                  <a:pt x="205485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648958" y="3907904"/>
            <a:ext cx="554355" cy="698500"/>
          </a:xfrm>
          <a:custGeom>
            <a:avLst/>
            <a:gdLst/>
            <a:ahLst/>
            <a:cxnLst/>
            <a:rect l="l" t="t" r="r" b="b"/>
            <a:pathLst>
              <a:path w="554354" h="698500">
                <a:moveTo>
                  <a:pt x="329336" y="0"/>
                </a:moveTo>
                <a:lnTo>
                  <a:pt x="205473" y="0"/>
                </a:lnTo>
                <a:lnTo>
                  <a:pt x="0" y="698030"/>
                </a:lnTo>
                <a:lnTo>
                  <a:pt x="136359" y="698030"/>
                </a:lnTo>
                <a:lnTo>
                  <a:pt x="219887" y="419595"/>
                </a:lnTo>
                <a:lnTo>
                  <a:pt x="430506" y="419595"/>
                </a:lnTo>
                <a:lnTo>
                  <a:pt x="474598" y="269798"/>
                </a:lnTo>
                <a:lnTo>
                  <a:pt x="334136" y="269798"/>
                </a:lnTo>
                <a:lnTo>
                  <a:pt x="329336" y="0"/>
                </a:lnTo>
                <a:close/>
              </a:path>
              <a:path w="554354" h="698500">
                <a:moveTo>
                  <a:pt x="430506" y="419595"/>
                </a:moveTo>
                <a:lnTo>
                  <a:pt x="219887" y="419595"/>
                </a:lnTo>
                <a:lnTo>
                  <a:pt x="232359" y="698030"/>
                </a:lnTo>
                <a:lnTo>
                  <a:pt x="348551" y="698030"/>
                </a:lnTo>
                <a:lnTo>
                  <a:pt x="430506" y="419595"/>
                </a:lnTo>
                <a:close/>
              </a:path>
              <a:path w="554354" h="698500">
                <a:moveTo>
                  <a:pt x="554012" y="0"/>
                </a:moveTo>
                <a:lnTo>
                  <a:pt x="413829" y="0"/>
                </a:lnTo>
                <a:lnTo>
                  <a:pt x="334136" y="269798"/>
                </a:lnTo>
                <a:lnTo>
                  <a:pt x="474598" y="269798"/>
                </a:lnTo>
                <a:lnTo>
                  <a:pt x="554012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0648958" y="3907904"/>
            <a:ext cx="554355" cy="698500"/>
          </a:xfrm>
          <a:custGeom>
            <a:avLst/>
            <a:gdLst/>
            <a:ahLst/>
            <a:cxnLst/>
            <a:rect l="l" t="t" r="r" b="b"/>
            <a:pathLst>
              <a:path w="554354" h="698500">
                <a:moveTo>
                  <a:pt x="205473" y="0"/>
                </a:moveTo>
                <a:lnTo>
                  <a:pt x="329336" y="0"/>
                </a:lnTo>
                <a:lnTo>
                  <a:pt x="334136" y="269798"/>
                </a:lnTo>
                <a:lnTo>
                  <a:pt x="413829" y="0"/>
                </a:lnTo>
                <a:lnTo>
                  <a:pt x="554012" y="0"/>
                </a:lnTo>
                <a:lnTo>
                  <a:pt x="348551" y="698030"/>
                </a:lnTo>
                <a:lnTo>
                  <a:pt x="232359" y="698030"/>
                </a:lnTo>
                <a:lnTo>
                  <a:pt x="219887" y="419595"/>
                </a:lnTo>
                <a:lnTo>
                  <a:pt x="136359" y="698030"/>
                </a:lnTo>
                <a:lnTo>
                  <a:pt x="0" y="698030"/>
                </a:lnTo>
                <a:lnTo>
                  <a:pt x="205473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065719" y="3907901"/>
            <a:ext cx="475615" cy="698500"/>
          </a:xfrm>
          <a:custGeom>
            <a:avLst/>
            <a:gdLst/>
            <a:ahLst/>
            <a:cxnLst/>
            <a:rect l="l" t="t" r="r" b="b"/>
            <a:pathLst>
              <a:path w="475615" h="698500">
                <a:moveTo>
                  <a:pt x="475259" y="0"/>
                </a:moveTo>
                <a:lnTo>
                  <a:pt x="251548" y="0"/>
                </a:lnTo>
                <a:lnTo>
                  <a:pt x="225907" y="2265"/>
                </a:lnTo>
                <a:lnTo>
                  <a:pt x="181466" y="28760"/>
                </a:lnTo>
                <a:lnTo>
                  <a:pt x="86410" y="329336"/>
                </a:lnTo>
                <a:lnTo>
                  <a:pt x="81274" y="364007"/>
                </a:lnTo>
                <a:lnTo>
                  <a:pt x="88565" y="390666"/>
                </a:lnTo>
                <a:lnTo>
                  <a:pt x="109897" y="407783"/>
                </a:lnTo>
                <a:lnTo>
                  <a:pt x="146888" y="413829"/>
                </a:lnTo>
                <a:lnTo>
                  <a:pt x="232346" y="413829"/>
                </a:lnTo>
                <a:lnTo>
                  <a:pt x="232346" y="417664"/>
                </a:lnTo>
                <a:lnTo>
                  <a:pt x="230416" y="423430"/>
                </a:lnTo>
                <a:lnTo>
                  <a:pt x="196824" y="541540"/>
                </a:lnTo>
                <a:lnTo>
                  <a:pt x="192475" y="552583"/>
                </a:lnTo>
                <a:lnTo>
                  <a:pt x="186502" y="560023"/>
                </a:lnTo>
                <a:lnTo>
                  <a:pt x="176572" y="564223"/>
                </a:lnTo>
                <a:lnTo>
                  <a:pt x="160350" y="565543"/>
                </a:lnTo>
                <a:lnTo>
                  <a:pt x="39344" y="565543"/>
                </a:lnTo>
                <a:lnTo>
                  <a:pt x="0" y="698042"/>
                </a:lnTo>
                <a:lnTo>
                  <a:pt x="237147" y="698042"/>
                </a:lnTo>
                <a:lnTo>
                  <a:pt x="259422" y="695355"/>
                </a:lnTo>
                <a:lnTo>
                  <a:pt x="296420" y="674136"/>
                </a:lnTo>
                <a:lnTo>
                  <a:pt x="385953" y="385025"/>
                </a:lnTo>
                <a:lnTo>
                  <a:pt x="391700" y="341112"/>
                </a:lnTo>
                <a:lnTo>
                  <a:pt x="380793" y="310972"/>
                </a:lnTo>
                <a:lnTo>
                  <a:pt x="356385" y="293614"/>
                </a:lnTo>
                <a:lnTo>
                  <a:pt x="321627" y="288048"/>
                </a:lnTo>
                <a:lnTo>
                  <a:pt x="243865" y="288048"/>
                </a:lnTo>
                <a:lnTo>
                  <a:pt x="285140" y="145935"/>
                </a:lnTo>
                <a:lnTo>
                  <a:pt x="289733" y="136308"/>
                </a:lnTo>
                <a:lnTo>
                  <a:pt x="295949" y="130100"/>
                </a:lnTo>
                <a:lnTo>
                  <a:pt x="303244" y="126770"/>
                </a:lnTo>
                <a:lnTo>
                  <a:pt x="311073" y="125780"/>
                </a:lnTo>
                <a:lnTo>
                  <a:pt x="437807" y="125780"/>
                </a:lnTo>
                <a:lnTo>
                  <a:pt x="475259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1065719" y="3907901"/>
            <a:ext cx="475615" cy="698500"/>
          </a:xfrm>
          <a:custGeom>
            <a:avLst/>
            <a:gdLst/>
            <a:ahLst/>
            <a:cxnLst/>
            <a:rect l="l" t="t" r="r" b="b"/>
            <a:pathLst>
              <a:path w="475615" h="698500">
                <a:moveTo>
                  <a:pt x="311073" y="125780"/>
                </a:moveTo>
                <a:lnTo>
                  <a:pt x="243865" y="288048"/>
                </a:lnTo>
                <a:lnTo>
                  <a:pt x="321627" y="288048"/>
                </a:lnTo>
                <a:lnTo>
                  <a:pt x="356385" y="293614"/>
                </a:lnTo>
                <a:lnTo>
                  <a:pt x="380793" y="310972"/>
                </a:lnTo>
                <a:lnTo>
                  <a:pt x="391700" y="341112"/>
                </a:lnTo>
                <a:lnTo>
                  <a:pt x="385953" y="385025"/>
                </a:lnTo>
                <a:lnTo>
                  <a:pt x="306273" y="655789"/>
                </a:lnTo>
                <a:lnTo>
                  <a:pt x="279992" y="687355"/>
                </a:lnTo>
                <a:lnTo>
                  <a:pt x="237147" y="698042"/>
                </a:lnTo>
                <a:lnTo>
                  <a:pt x="0" y="698042"/>
                </a:lnTo>
                <a:lnTo>
                  <a:pt x="39344" y="565543"/>
                </a:lnTo>
                <a:lnTo>
                  <a:pt x="160350" y="565543"/>
                </a:lnTo>
                <a:lnTo>
                  <a:pt x="176572" y="564223"/>
                </a:lnTo>
                <a:lnTo>
                  <a:pt x="186502" y="560023"/>
                </a:lnTo>
                <a:lnTo>
                  <a:pt x="192475" y="552583"/>
                </a:lnTo>
                <a:lnTo>
                  <a:pt x="196824" y="541540"/>
                </a:lnTo>
                <a:lnTo>
                  <a:pt x="230416" y="423430"/>
                </a:lnTo>
                <a:lnTo>
                  <a:pt x="232346" y="417664"/>
                </a:lnTo>
                <a:lnTo>
                  <a:pt x="232346" y="413829"/>
                </a:lnTo>
                <a:lnTo>
                  <a:pt x="223697" y="413829"/>
                </a:lnTo>
                <a:lnTo>
                  <a:pt x="146888" y="413829"/>
                </a:lnTo>
                <a:lnTo>
                  <a:pt x="109897" y="407783"/>
                </a:lnTo>
                <a:lnTo>
                  <a:pt x="88565" y="390666"/>
                </a:lnTo>
                <a:lnTo>
                  <a:pt x="81274" y="364007"/>
                </a:lnTo>
                <a:lnTo>
                  <a:pt x="86410" y="329336"/>
                </a:lnTo>
                <a:lnTo>
                  <a:pt x="166090" y="58572"/>
                </a:lnTo>
                <a:lnTo>
                  <a:pt x="201976" y="10921"/>
                </a:lnTo>
                <a:lnTo>
                  <a:pt x="251548" y="0"/>
                </a:lnTo>
                <a:lnTo>
                  <a:pt x="475259" y="0"/>
                </a:lnTo>
                <a:lnTo>
                  <a:pt x="437807" y="125780"/>
                </a:lnTo>
                <a:lnTo>
                  <a:pt x="311073" y="12578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525674" y="3907906"/>
            <a:ext cx="544830" cy="698500"/>
          </a:xfrm>
          <a:custGeom>
            <a:avLst/>
            <a:gdLst/>
            <a:ahLst/>
            <a:cxnLst/>
            <a:rect l="l" t="t" r="r" b="b"/>
            <a:pathLst>
              <a:path w="544829" h="698500">
                <a:moveTo>
                  <a:pt x="482003" y="0"/>
                </a:moveTo>
                <a:lnTo>
                  <a:pt x="205460" y="0"/>
                </a:lnTo>
                <a:lnTo>
                  <a:pt x="0" y="698042"/>
                </a:lnTo>
                <a:lnTo>
                  <a:pt x="221792" y="698042"/>
                </a:lnTo>
                <a:lnTo>
                  <a:pt x="275009" y="696182"/>
                </a:lnTo>
                <a:lnTo>
                  <a:pt x="316149" y="688698"/>
                </a:lnTo>
                <a:lnTo>
                  <a:pt x="370138" y="645431"/>
                </a:lnTo>
                <a:lnTo>
                  <a:pt x="386956" y="603935"/>
                </a:lnTo>
                <a:lnTo>
                  <a:pt x="178561" y="581863"/>
                </a:lnTo>
                <a:lnTo>
                  <a:pt x="316852" y="112344"/>
                </a:lnTo>
                <a:lnTo>
                  <a:pt x="531625" y="112344"/>
                </a:lnTo>
                <a:lnTo>
                  <a:pt x="541515" y="78740"/>
                </a:lnTo>
                <a:lnTo>
                  <a:pt x="544371" y="49827"/>
                </a:lnTo>
                <a:lnTo>
                  <a:pt x="535524" y="24606"/>
                </a:lnTo>
                <a:lnTo>
                  <a:pt x="514794" y="6766"/>
                </a:lnTo>
                <a:lnTo>
                  <a:pt x="482003" y="0"/>
                </a:lnTo>
                <a:close/>
              </a:path>
              <a:path w="544829" h="698500">
                <a:moveTo>
                  <a:pt x="531625" y="112344"/>
                </a:moveTo>
                <a:lnTo>
                  <a:pt x="362927" y="112344"/>
                </a:lnTo>
                <a:lnTo>
                  <a:pt x="375903" y="114310"/>
                </a:lnTo>
                <a:lnTo>
                  <a:pt x="382495" y="120146"/>
                </a:lnTo>
                <a:lnTo>
                  <a:pt x="259257" y="557860"/>
                </a:lnTo>
                <a:lnTo>
                  <a:pt x="224662" y="581863"/>
                </a:lnTo>
                <a:lnTo>
                  <a:pt x="393452" y="581863"/>
                </a:lnTo>
                <a:lnTo>
                  <a:pt x="531625" y="112344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1704235" y="4020251"/>
            <a:ext cx="205740" cy="469900"/>
          </a:xfrm>
          <a:custGeom>
            <a:avLst/>
            <a:gdLst/>
            <a:ahLst/>
            <a:cxnLst/>
            <a:rect l="l" t="t" r="r" b="b"/>
            <a:pathLst>
              <a:path w="205740" h="469900">
                <a:moveTo>
                  <a:pt x="138290" y="0"/>
                </a:moveTo>
                <a:lnTo>
                  <a:pt x="0" y="469519"/>
                </a:lnTo>
                <a:lnTo>
                  <a:pt x="46101" y="469519"/>
                </a:lnTo>
                <a:lnTo>
                  <a:pt x="80695" y="445516"/>
                </a:lnTo>
                <a:lnTo>
                  <a:pt x="202603" y="30721"/>
                </a:lnTo>
                <a:lnTo>
                  <a:pt x="205300" y="17418"/>
                </a:lnTo>
                <a:lnTo>
                  <a:pt x="203933" y="7802"/>
                </a:lnTo>
                <a:lnTo>
                  <a:pt x="197341" y="1965"/>
                </a:lnTo>
                <a:lnTo>
                  <a:pt x="184365" y="0"/>
                </a:lnTo>
                <a:lnTo>
                  <a:pt x="138290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525674" y="3907906"/>
            <a:ext cx="544830" cy="698500"/>
          </a:xfrm>
          <a:custGeom>
            <a:avLst/>
            <a:gdLst/>
            <a:ahLst/>
            <a:cxnLst/>
            <a:rect l="l" t="t" r="r" b="b"/>
            <a:pathLst>
              <a:path w="544829" h="698500">
                <a:moveTo>
                  <a:pt x="205460" y="0"/>
                </a:moveTo>
                <a:lnTo>
                  <a:pt x="482003" y="0"/>
                </a:lnTo>
                <a:lnTo>
                  <a:pt x="514794" y="6766"/>
                </a:lnTo>
                <a:lnTo>
                  <a:pt x="535524" y="24606"/>
                </a:lnTo>
                <a:lnTo>
                  <a:pt x="544371" y="49827"/>
                </a:lnTo>
                <a:lnTo>
                  <a:pt x="541515" y="78740"/>
                </a:lnTo>
                <a:lnTo>
                  <a:pt x="386956" y="603935"/>
                </a:lnTo>
                <a:lnTo>
                  <a:pt x="370138" y="645431"/>
                </a:lnTo>
                <a:lnTo>
                  <a:pt x="316149" y="688698"/>
                </a:lnTo>
                <a:lnTo>
                  <a:pt x="275009" y="696182"/>
                </a:lnTo>
                <a:lnTo>
                  <a:pt x="221792" y="698042"/>
                </a:lnTo>
                <a:lnTo>
                  <a:pt x="0" y="698042"/>
                </a:lnTo>
                <a:lnTo>
                  <a:pt x="205460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932799" y="3907904"/>
            <a:ext cx="480695" cy="698500"/>
          </a:xfrm>
          <a:custGeom>
            <a:avLst/>
            <a:gdLst/>
            <a:ahLst/>
            <a:cxnLst/>
            <a:rect l="l" t="t" r="r" b="b"/>
            <a:pathLst>
              <a:path w="480695" h="698500">
                <a:moveTo>
                  <a:pt x="480098" y="0"/>
                </a:moveTo>
                <a:lnTo>
                  <a:pt x="205498" y="0"/>
                </a:lnTo>
                <a:lnTo>
                  <a:pt x="0" y="698030"/>
                </a:lnTo>
                <a:lnTo>
                  <a:pt x="269811" y="698030"/>
                </a:lnTo>
                <a:lnTo>
                  <a:pt x="317842" y="565543"/>
                </a:lnTo>
                <a:lnTo>
                  <a:pt x="184365" y="565543"/>
                </a:lnTo>
                <a:lnTo>
                  <a:pt x="232359" y="403275"/>
                </a:lnTo>
                <a:lnTo>
                  <a:pt x="358165" y="403275"/>
                </a:lnTo>
                <a:lnTo>
                  <a:pt x="394652" y="279400"/>
                </a:lnTo>
                <a:lnTo>
                  <a:pt x="268859" y="279400"/>
                </a:lnTo>
                <a:lnTo>
                  <a:pt x="313994" y="125780"/>
                </a:lnTo>
                <a:lnTo>
                  <a:pt x="442658" y="125780"/>
                </a:lnTo>
                <a:lnTo>
                  <a:pt x="480098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932799" y="3907904"/>
            <a:ext cx="480695" cy="698500"/>
          </a:xfrm>
          <a:custGeom>
            <a:avLst/>
            <a:gdLst/>
            <a:ahLst/>
            <a:cxnLst/>
            <a:rect l="l" t="t" r="r" b="b"/>
            <a:pathLst>
              <a:path w="480695" h="698500">
                <a:moveTo>
                  <a:pt x="205498" y="0"/>
                </a:moveTo>
                <a:lnTo>
                  <a:pt x="480098" y="0"/>
                </a:lnTo>
                <a:lnTo>
                  <a:pt x="442658" y="125780"/>
                </a:lnTo>
                <a:lnTo>
                  <a:pt x="313994" y="125780"/>
                </a:lnTo>
                <a:lnTo>
                  <a:pt x="268859" y="279400"/>
                </a:lnTo>
                <a:lnTo>
                  <a:pt x="394652" y="279400"/>
                </a:lnTo>
                <a:lnTo>
                  <a:pt x="358165" y="403275"/>
                </a:lnTo>
                <a:lnTo>
                  <a:pt x="232359" y="403275"/>
                </a:lnTo>
                <a:lnTo>
                  <a:pt x="184365" y="565543"/>
                </a:lnTo>
                <a:lnTo>
                  <a:pt x="317842" y="565543"/>
                </a:lnTo>
                <a:lnTo>
                  <a:pt x="269811" y="698030"/>
                </a:lnTo>
                <a:lnTo>
                  <a:pt x="0" y="698030"/>
                </a:lnTo>
                <a:lnTo>
                  <a:pt x="205498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2373569" y="3907914"/>
            <a:ext cx="540385" cy="698500"/>
          </a:xfrm>
          <a:custGeom>
            <a:avLst/>
            <a:gdLst/>
            <a:ahLst/>
            <a:cxnLst/>
            <a:rect l="l" t="t" r="r" b="b"/>
            <a:pathLst>
              <a:path w="540384" h="698500">
                <a:moveTo>
                  <a:pt x="465709" y="0"/>
                </a:moveTo>
                <a:lnTo>
                  <a:pt x="205486" y="0"/>
                </a:lnTo>
                <a:lnTo>
                  <a:pt x="0" y="698030"/>
                </a:lnTo>
                <a:lnTo>
                  <a:pt x="273659" y="698030"/>
                </a:lnTo>
                <a:lnTo>
                  <a:pt x="315601" y="692826"/>
                </a:lnTo>
                <a:lnTo>
                  <a:pt x="369259" y="654696"/>
                </a:lnTo>
                <a:lnTo>
                  <a:pt x="395744" y="581850"/>
                </a:lnTo>
                <a:lnTo>
                  <a:pt x="178625" y="581850"/>
                </a:lnTo>
                <a:lnTo>
                  <a:pt x="236220" y="386930"/>
                </a:lnTo>
                <a:lnTo>
                  <a:pt x="441037" y="386930"/>
                </a:lnTo>
                <a:lnTo>
                  <a:pt x="439051" y="377693"/>
                </a:lnTo>
                <a:lnTo>
                  <a:pt x="422368" y="358323"/>
                </a:lnTo>
                <a:lnTo>
                  <a:pt x="392722" y="349491"/>
                </a:lnTo>
                <a:lnTo>
                  <a:pt x="425187" y="346179"/>
                </a:lnTo>
                <a:lnTo>
                  <a:pt x="449368" y="335211"/>
                </a:lnTo>
                <a:lnTo>
                  <a:pt x="465632" y="319378"/>
                </a:lnTo>
                <a:lnTo>
                  <a:pt x="474345" y="301472"/>
                </a:lnTo>
                <a:lnTo>
                  <a:pt x="476587" y="293801"/>
                </a:lnTo>
                <a:lnTo>
                  <a:pt x="263093" y="293801"/>
                </a:lnTo>
                <a:lnTo>
                  <a:pt x="316865" y="112331"/>
                </a:lnTo>
                <a:lnTo>
                  <a:pt x="529650" y="112331"/>
                </a:lnTo>
                <a:lnTo>
                  <a:pt x="535825" y="91211"/>
                </a:lnTo>
                <a:lnTo>
                  <a:pt x="540239" y="55898"/>
                </a:lnTo>
                <a:lnTo>
                  <a:pt x="530990" y="26884"/>
                </a:lnTo>
                <a:lnTo>
                  <a:pt x="506629" y="7231"/>
                </a:lnTo>
                <a:lnTo>
                  <a:pt x="465709" y="0"/>
                </a:lnTo>
                <a:close/>
              </a:path>
              <a:path w="540384" h="698500">
                <a:moveTo>
                  <a:pt x="441037" y="386930"/>
                </a:moveTo>
                <a:lnTo>
                  <a:pt x="282333" y="386930"/>
                </a:lnTo>
                <a:lnTo>
                  <a:pt x="295062" y="389302"/>
                </a:lnTo>
                <a:lnTo>
                  <a:pt x="302115" y="395814"/>
                </a:lnTo>
                <a:lnTo>
                  <a:pt x="304313" y="405565"/>
                </a:lnTo>
                <a:lnTo>
                  <a:pt x="302475" y="417652"/>
                </a:lnTo>
                <a:lnTo>
                  <a:pt x="261200" y="557847"/>
                </a:lnTo>
                <a:lnTo>
                  <a:pt x="255570" y="570508"/>
                </a:lnTo>
                <a:lnTo>
                  <a:pt x="248691" y="577769"/>
                </a:lnTo>
                <a:lnTo>
                  <a:pt x="240384" y="581070"/>
                </a:lnTo>
                <a:lnTo>
                  <a:pt x="230466" y="581850"/>
                </a:lnTo>
                <a:lnTo>
                  <a:pt x="395744" y="581850"/>
                </a:lnTo>
                <a:lnTo>
                  <a:pt x="440728" y="431126"/>
                </a:lnTo>
                <a:lnTo>
                  <a:pt x="444571" y="403371"/>
                </a:lnTo>
                <a:lnTo>
                  <a:pt x="441037" y="386930"/>
                </a:lnTo>
                <a:close/>
              </a:path>
              <a:path w="540384" h="698500">
                <a:moveTo>
                  <a:pt x="529650" y="112331"/>
                </a:moveTo>
                <a:lnTo>
                  <a:pt x="363905" y="112331"/>
                </a:lnTo>
                <a:lnTo>
                  <a:pt x="377039" y="114401"/>
                </a:lnTo>
                <a:lnTo>
                  <a:pt x="383959" y="120251"/>
                </a:lnTo>
                <a:lnTo>
                  <a:pt x="345668" y="267881"/>
                </a:lnTo>
                <a:lnTo>
                  <a:pt x="310146" y="293801"/>
                </a:lnTo>
                <a:lnTo>
                  <a:pt x="476587" y="293801"/>
                </a:lnTo>
                <a:lnTo>
                  <a:pt x="529650" y="112331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2630312" y="4013896"/>
            <a:ext cx="135265" cy="194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2545845" y="4288495"/>
            <a:ext cx="138387" cy="207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2373569" y="3907914"/>
            <a:ext cx="540385" cy="698500"/>
          </a:xfrm>
          <a:custGeom>
            <a:avLst/>
            <a:gdLst/>
            <a:ahLst/>
            <a:cxnLst/>
            <a:rect l="l" t="t" r="r" b="b"/>
            <a:pathLst>
              <a:path w="540384" h="698500">
                <a:moveTo>
                  <a:pt x="205486" y="0"/>
                </a:moveTo>
                <a:lnTo>
                  <a:pt x="465709" y="0"/>
                </a:lnTo>
                <a:lnTo>
                  <a:pt x="506629" y="7231"/>
                </a:lnTo>
                <a:lnTo>
                  <a:pt x="530990" y="26884"/>
                </a:lnTo>
                <a:lnTo>
                  <a:pt x="540239" y="55898"/>
                </a:lnTo>
                <a:lnTo>
                  <a:pt x="535825" y="91211"/>
                </a:lnTo>
                <a:lnTo>
                  <a:pt x="474345" y="301472"/>
                </a:lnTo>
                <a:lnTo>
                  <a:pt x="449368" y="335211"/>
                </a:lnTo>
                <a:lnTo>
                  <a:pt x="392722" y="349491"/>
                </a:lnTo>
                <a:lnTo>
                  <a:pt x="422368" y="358323"/>
                </a:lnTo>
                <a:lnTo>
                  <a:pt x="439051" y="377693"/>
                </a:lnTo>
                <a:lnTo>
                  <a:pt x="444571" y="403371"/>
                </a:lnTo>
                <a:lnTo>
                  <a:pt x="440728" y="431126"/>
                </a:lnTo>
                <a:lnTo>
                  <a:pt x="383133" y="624103"/>
                </a:lnTo>
                <a:lnTo>
                  <a:pt x="347108" y="677992"/>
                </a:lnTo>
                <a:lnTo>
                  <a:pt x="273659" y="698030"/>
                </a:lnTo>
                <a:lnTo>
                  <a:pt x="0" y="698030"/>
                </a:lnTo>
                <a:lnTo>
                  <a:pt x="205486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2811362" y="3907904"/>
            <a:ext cx="533400" cy="753110"/>
          </a:xfrm>
          <a:custGeom>
            <a:avLst/>
            <a:gdLst/>
            <a:ahLst/>
            <a:cxnLst/>
            <a:rect l="l" t="t" r="r" b="b"/>
            <a:pathLst>
              <a:path w="533400" h="753110">
                <a:moveTo>
                  <a:pt x="318912" y="0"/>
                </a:moveTo>
                <a:lnTo>
                  <a:pt x="174869" y="0"/>
                </a:lnTo>
                <a:lnTo>
                  <a:pt x="7826" y="568413"/>
                </a:lnTo>
                <a:lnTo>
                  <a:pt x="0" y="617289"/>
                </a:lnTo>
                <a:lnTo>
                  <a:pt x="8116" y="653859"/>
                </a:lnTo>
                <a:lnTo>
                  <a:pt x="29457" y="678952"/>
                </a:lnTo>
                <a:lnTo>
                  <a:pt x="61305" y="693398"/>
                </a:lnTo>
                <a:lnTo>
                  <a:pt x="100942" y="698030"/>
                </a:lnTo>
                <a:lnTo>
                  <a:pt x="184470" y="698030"/>
                </a:lnTo>
                <a:lnTo>
                  <a:pt x="168176" y="752767"/>
                </a:lnTo>
                <a:lnTo>
                  <a:pt x="335232" y="671156"/>
                </a:lnTo>
                <a:lnTo>
                  <a:pt x="361831" y="580898"/>
                </a:lnTo>
                <a:lnTo>
                  <a:pt x="180647" y="580898"/>
                </a:lnTo>
                <a:lnTo>
                  <a:pt x="167042" y="579367"/>
                </a:lnTo>
                <a:lnTo>
                  <a:pt x="158206" y="574416"/>
                </a:lnTo>
                <a:lnTo>
                  <a:pt x="154590" y="565505"/>
                </a:lnTo>
                <a:lnTo>
                  <a:pt x="156644" y="552094"/>
                </a:lnTo>
                <a:lnTo>
                  <a:pt x="318912" y="0"/>
                </a:lnTo>
                <a:close/>
              </a:path>
              <a:path w="533400" h="753110">
                <a:moveTo>
                  <a:pt x="533021" y="0"/>
                </a:moveTo>
                <a:lnTo>
                  <a:pt x="389003" y="0"/>
                </a:lnTo>
                <a:lnTo>
                  <a:pt x="218099" y="580898"/>
                </a:lnTo>
                <a:lnTo>
                  <a:pt x="361831" y="580898"/>
                </a:lnTo>
                <a:lnTo>
                  <a:pt x="533021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2811362" y="3907904"/>
            <a:ext cx="533400" cy="753110"/>
          </a:xfrm>
          <a:custGeom>
            <a:avLst/>
            <a:gdLst/>
            <a:ahLst/>
            <a:cxnLst/>
            <a:rect l="l" t="t" r="r" b="b"/>
            <a:pathLst>
              <a:path w="533400" h="753110">
                <a:moveTo>
                  <a:pt x="318912" y="0"/>
                </a:moveTo>
                <a:lnTo>
                  <a:pt x="156644" y="552094"/>
                </a:lnTo>
                <a:lnTo>
                  <a:pt x="154590" y="565505"/>
                </a:lnTo>
                <a:lnTo>
                  <a:pt x="158206" y="574416"/>
                </a:lnTo>
                <a:lnTo>
                  <a:pt x="167042" y="579367"/>
                </a:lnTo>
                <a:lnTo>
                  <a:pt x="180647" y="580898"/>
                </a:lnTo>
                <a:lnTo>
                  <a:pt x="218099" y="580898"/>
                </a:lnTo>
                <a:lnTo>
                  <a:pt x="389003" y="0"/>
                </a:lnTo>
                <a:lnTo>
                  <a:pt x="533021" y="0"/>
                </a:lnTo>
                <a:lnTo>
                  <a:pt x="335232" y="671156"/>
                </a:lnTo>
                <a:lnTo>
                  <a:pt x="168176" y="752767"/>
                </a:lnTo>
                <a:lnTo>
                  <a:pt x="184470" y="698030"/>
                </a:lnTo>
                <a:lnTo>
                  <a:pt x="100942" y="698030"/>
                </a:lnTo>
                <a:lnTo>
                  <a:pt x="61305" y="693398"/>
                </a:lnTo>
                <a:lnTo>
                  <a:pt x="29457" y="678952"/>
                </a:lnTo>
                <a:lnTo>
                  <a:pt x="8116" y="653859"/>
                </a:lnTo>
                <a:lnTo>
                  <a:pt x="0" y="617289"/>
                </a:lnTo>
                <a:lnTo>
                  <a:pt x="7826" y="568413"/>
                </a:lnTo>
                <a:lnTo>
                  <a:pt x="174869" y="0"/>
                </a:lnTo>
                <a:lnTo>
                  <a:pt x="319865" y="0"/>
                </a:lnTo>
                <a:lnTo>
                  <a:pt x="318912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3278099" y="3907904"/>
            <a:ext cx="445770" cy="698500"/>
          </a:xfrm>
          <a:custGeom>
            <a:avLst/>
            <a:gdLst/>
            <a:ahLst/>
            <a:cxnLst/>
            <a:rect l="l" t="t" r="r" b="b"/>
            <a:pathLst>
              <a:path w="445769" h="698500">
                <a:moveTo>
                  <a:pt x="310133" y="125780"/>
                </a:moveTo>
                <a:lnTo>
                  <a:pt x="169964" y="125780"/>
                </a:lnTo>
                <a:lnTo>
                  <a:pt x="0" y="698030"/>
                </a:lnTo>
                <a:lnTo>
                  <a:pt x="144017" y="698030"/>
                </a:lnTo>
                <a:lnTo>
                  <a:pt x="310133" y="125780"/>
                </a:lnTo>
                <a:close/>
              </a:path>
              <a:path w="445769" h="698500">
                <a:moveTo>
                  <a:pt x="445515" y="0"/>
                </a:moveTo>
                <a:lnTo>
                  <a:pt x="107568" y="0"/>
                </a:lnTo>
                <a:lnTo>
                  <a:pt x="70078" y="125780"/>
                </a:lnTo>
                <a:lnTo>
                  <a:pt x="408063" y="125780"/>
                </a:lnTo>
                <a:lnTo>
                  <a:pt x="445515" y="0"/>
                </a:lnTo>
                <a:close/>
              </a:path>
            </a:pathLst>
          </a:custGeom>
          <a:solidFill>
            <a:srgbClr val="FFD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3278099" y="3907904"/>
            <a:ext cx="445770" cy="698500"/>
          </a:xfrm>
          <a:custGeom>
            <a:avLst/>
            <a:gdLst/>
            <a:ahLst/>
            <a:cxnLst/>
            <a:rect l="l" t="t" r="r" b="b"/>
            <a:pathLst>
              <a:path w="445769" h="698500">
                <a:moveTo>
                  <a:pt x="445515" y="0"/>
                </a:moveTo>
                <a:lnTo>
                  <a:pt x="408063" y="125780"/>
                </a:lnTo>
                <a:lnTo>
                  <a:pt x="310133" y="125780"/>
                </a:lnTo>
                <a:lnTo>
                  <a:pt x="144017" y="698030"/>
                </a:lnTo>
                <a:lnTo>
                  <a:pt x="0" y="698030"/>
                </a:lnTo>
                <a:lnTo>
                  <a:pt x="169964" y="125780"/>
                </a:lnTo>
                <a:lnTo>
                  <a:pt x="70078" y="125780"/>
                </a:lnTo>
                <a:lnTo>
                  <a:pt x="107568" y="0"/>
                </a:lnTo>
                <a:lnTo>
                  <a:pt x="445515" y="0"/>
                </a:lnTo>
                <a:close/>
              </a:path>
            </a:pathLst>
          </a:custGeom>
          <a:ln w="12700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858000" y="7145734"/>
            <a:ext cx="8382000" cy="4102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9491" y="4744112"/>
            <a:ext cx="12301016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31F2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2628900"/>
            <a:ext cx="137160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10629900"/>
            <a:ext cx="48768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b-foot.com/" TargetMode="External"/><Relationship Id="rId2" Type="http://schemas.openxmlformats.org/officeDocument/2006/relationships/hyperlink" Target="mailto:academie.foot.esprit@orang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9534" y="7743162"/>
            <a:ext cx="5473700" cy="182118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425450" marR="418465" algn="ctr">
              <a:lnSpc>
                <a:spcPts val="3200"/>
              </a:lnSpc>
              <a:spcBef>
                <a:spcPts val="1440"/>
              </a:spcBef>
            </a:pP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2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520" dirty="0">
                <a:solidFill>
                  <a:srgbClr val="231F20"/>
                </a:solidFill>
                <a:latin typeface="Arial"/>
                <a:cs typeface="Arial"/>
              </a:rPr>
              <a:t>apprendre </a:t>
            </a:r>
            <a:r>
              <a:rPr sz="2900" spc="47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29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459" dirty="0">
                <a:solidFill>
                  <a:srgbClr val="231F20"/>
                </a:solidFill>
                <a:latin typeface="Arial"/>
                <a:cs typeface="Arial"/>
              </a:rPr>
              <a:t>poste </a:t>
            </a:r>
            <a:r>
              <a:rPr sz="2900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450" dirty="0">
                <a:solidFill>
                  <a:srgbClr val="231F20"/>
                </a:solidFill>
                <a:latin typeface="Arial"/>
                <a:cs typeface="Arial"/>
              </a:rPr>
              <a:t>gardien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2995"/>
              </a:lnSpc>
            </a:pPr>
            <a:r>
              <a:rPr sz="2900" spc="420" dirty="0">
                <a:solidFill>
                  <a:srgbClr val="231F20"/>
                </a:solidFill>
                <a:latin typeface="Arial"/>
                <a:cs typeface="Arial"/>
              </a:rPr>
              <a:t>dans </a:t>
            </a:r>
            <a:r>
              <a:rPr sz="2900" spc="6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2900" spc="325" dirty="0">
                <a:solidFill>
                  <a:srgbClr val="231F20"/>
                </a:solidFill>
                <a:latin typeface="Arial"/>
                <a:cs typeface="Arial"/>
              </a:rPr>
              <a:t>peau </a:t>
            </a:r>
            <a:r>
              <a:rPr sz="2900" spc="409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2900" spc="-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40" dirty="0">
                <a:solidFill>
                  <a:srgbClr val="231F20"/>
                </a:solidFill>
                <a:latin typeface="Arial"/>
                <a:cs typeface="Arial"/>
              </a:rPr>
              <a:t>sportif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340"/>
              </a:lnSpc>
            </a:pP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570" dirty="0">
                <a:solidFill>
                  <a:srgbClr val="231F20"/>
                </a:solidFill>
                <a:latin typeface="Arial"/>
                <a:cs typeface="Arial"/>
              </a:rPr>
              <a:t>haut </a:t>
            </a:r>
            <a:r>
              <a:rPr sz="2900" spc="355" dirty="0">
                <a:solidFill>
                  <a:srgbClr val="231F20"/>
                </a:solidFill>
                <a:latin typeface="Arial"/>
                <a:cs typeface="Arial"/>
              </a:rPr>
              <a:t>niveau</a:t>
            </a:r>
            <a:r>
              <a:rPr sz="29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19534" y="7743162"/>
            <a:ext cx="5473700" cy="182118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425450" marR="418465" algn="ctr">
              <a:lnSpc>
                <a:spcPts val="3200"/>
              </a:lnSpc>
              <a:spcBef>
                <a:spcPts val="1440"/>
              </a:spcBef>
            </a:pP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2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520" dirty="0">
                <a:solidFill>
                  <a:srgbClr val="231F20"/>
                </a:solidFill>
                <a:latin typeface="Arial"/>
                <a:cs typeface="Arial"/>
              </a:rPr>
              <a:t>apprendre </a:t>
            </a:r>
            <a:r>
              <a:rPr sz="2900" spc="47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29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459" dirty="0">
                <a:solidFill>
                  <a:srgbClr val="231F20"/>
                </a:solidFill>
                <a:latin typeface="Arial"/>
                <a:cs typeface="Arial"/>
              </a:rPr>
              <a:t>poste </a:t>
            </a:r>
            <a:r>
              <a:rPr sz="2900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450" dirty="0">
                <a:solidFill>
                  <a:srgbClr val="231F20"/>
                </a:solidFill>
                <a:latin typeface="Arial"/>
                <a:cs typeface="Arial"/>
              </a:rPr>
              <a:t>gardien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2995"/>
              </a:lnSpc>
            </a:pPr>
            <a:r>
              <a:rPr sz="2900" spc="420" dirty="0">
                <a:solidFill>
                  <a:srgbClr val="231F20"/>
                </a:solidFill>
                <a:latin typeface="Arial"/>
                <a:cs typeface="Arial"/>
              </a:rPr>
              <a:t>dans </a:t>
            </a:r>
            <a:r>
              <a:rPr sz="2900" spc="6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2900" spc="325" dirty="0">
                <a:solidFill>
                  <a:srgbClr val="231F20"/>
                </a:solidFill>
                <a:latin typeface="Arial"/>
                <a:cs typeface="Arial"/>
              </a:rPr>
              <a:t>peau </a:t>
            </a:r>
            <a:r>
              <a:rPr sz="2900" spc="409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2900" spc="-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40" dirty="0">
                <a:solidFill>
                  <a:srgbClr val="231F20"/>
                </a:solidFill>
                <a:latin typeface="Arial"/>
                <a:cs typeface="Arial"/>
              </a:rPr>
              <a:t>sportif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340"/>
              </a:lnSpc>
            </a:pP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570" dirty="0">
                <a:solidFill>
                  <a:srgbClr val="231F20"/>
                </a:solidFill>
                <a:latin typeface="Arial"/>
                <a:cs typeface="Arial"/>
              </a:rPr>
              <a:t>haut </a:t>
            </a:r>
            <a:r>
              <a:rPr sz="2900" spc="355" dirty="0">
                <a:solidFill>
                  <a:srgbClr val="231F20"/>
                </a:solidFill>
                <a:latin typeface="Arial"/>
                <a:cs typeface="Arial"/>
              </a:rPr>
              <a:t>niveau</a:t>
            </a:r>
            <a:r>
              <a:rPr sz="29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8869" y="6455924"/>
            <a:ext cx="5473700" cy="578363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28905" rIns="0" bIns="0" rtlCol="0">
            <a:spAutoFit/>
          </a:bodyPr>
          <a:lstStyle/>
          <a:p>
            <a:pPr marL="337185" marR="329565" algn="ctr">
              <a:lnSpc>
                <a:spcPts val="2900"/>
              </a:lnSpc>
              <a:spcBef>
                <a:spcPts val="1015"/>
              </a:spcBef>
            </a:pPr>
            <a:r>
              <a:rPr lang="fr-FR" sz="4400" b="1" spc="-5" dirty="0">
                <a:solidFill>
                  <a:srgbClr val="FFD528"/>
                </a:solidFill>
                <a:latin typeface="Courier New"/>
                <a:cs typeface="Courier New"/>
              </a:rPr>
              <a:t>26/07 au 01/08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9811702"/>
            <a:ext cx="15240000" cy="1618615"/>
          </a:xfrm>
          <a:custGeom>
            <a:avLst/>
            <a:gdLst/>
            <a:ahLst/>
            <a:cxnLst/>
            <a:rect l="l" t="t" r="r" b="b"/>
            <a:pathLst>
              <a:path w="15240000" h="1618615">
                <a:moveTo>
                  <a:pt x="15240000" y="1618297"/>
                </a:moveTo>
                <a:lnTo>
                  <a:pt x="0" y="1618297"/>
                </a:lnTo>
                <a:lnTo>
                  <a:pt x="0" y="0"/>
                </a:lnTo>
                <a:lnTo>
                  <a:pt x="15240000" y="0"/>
                </a:lnTo>
                <a:lnTo>
                  <a:pt x="15240000" y="16182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0400" y="10068839"/>
            <a:ext cx="711200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FDD428"/>
                </a:solidFill>
                <a:latin typeface="Courier New"/>
                <a:cs typeface="Courier New"/>
                <a:hlinkClick r:id="rId2"/>
              </a:rPr>
              <a:t>academie.foot.esprit@orange.fr </a:t>
            </a:r>
            <a:r>
              <a:rPr sz="3100" b="1" spc="-5" dirty="0">
                <a:solidFill>
                  <a:srgbClr val="FDD428"/>
                </a:solidFill>
                <a:latin typeface="Courier New"/>
                <a:cs typeface="Courier New"/>
              </a:rPr>
              <a:t> 06.83.20.24.58</a:t>
            </a:r>
            <a:endParaRPr sz="31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22909" y="10731438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4" h="391795">
                <a:moveTo>
                  <a:pt x="195795" y="0"/>
                </a:moveTo>
                <a:lnTo>
                  <a:pt x="150903" y="5171"/>
                </a:lnTo>
                <a:lnTo>
                  <a:pt x="109693" y="19902"/>
                </a:lnTo>
                <a:lnTo>
                  <a:pt x="73338" y="43017"/>
                </a:lnTo>
                <a:lnTo>
                  <a:pt x="43016" y="73340"/>
                </a:lnTo>
                <a:lnTo>
                  <a:pt x="19902" y="109697"/>
                </a:lnTo>
                <a:lnTo>
                  <a:pt x="5171" y="150911"/>
                </a:lnTo>
                <a:lnTo>
                  <a:pt x="0" y="195808"/>
                </a:lnTo>
                <a:lnTo>
                  <a:pt x="5171" y="240700"/>
                </a:lnTo>
                <a:lnTo>
                  <a:pt x="19902" y="281911"/>
                </a:lnTo>
                <a:lnTo>
                  <a:pt x="43016" y="318265"/>
                </a:lnTo>
                <a:lnTo>
                  <a:pt x="73338" y="348588"/>
                </a:lnTo>
                <a:lnTo>
                  <a:pt x="109693" y="371702"/>
                </a:lnTo>
                <a:lnTo>
                  <a:pt x="150903" y="386433"/>
                </a:lnTo>
                <a:lnTo>
                  <a:pt x="195795" y="391604"/>
                </a:lnTo>
                <a:lnTo>
                  <a:pt x="240691" y="386433"/>
                </a:lnTo>
                <a:lnTo>
                  <a:pt x="281904" y="371702"/>
                </a:lnTo>
                <a:lnTo>
                  <a:pt x="318258" y="348588"/>
                </a:lnTo>
                <a:lnTo>
                  <a:pt x="348579" y="318265"/>
                </a:lnTo>
                <a:lnTo>
                  <a:pt x="356429" y="305917"/>
                </a:lnTo>
                <a:lnTo>
                  <a:pt x="272262" y="305917"/>
                </a:lnTo>
                <a:lnTo>
                  <a:pt x="235581" y="302574"/>
                </a:lnTo>
                <a:lnTo>
                  <a:pt x="168349" y="275101"/>
                </a:lnTo>
                <a:lnTo>
                  <a:pt x="116449" y="223160"/>
                </a:lnTo>
                <a:lnTo>
                  <a:pt x="88958" y="155695"/>
                </a:lnTo>
                <a:lnTo>
                  <a:pt x="85661" y="118884"/>
                </a:lnTo>
                <a:lnTo>
                  <a:pt x="87452" y="110909"/>
                </a:lnTo>
                <a:lnTo>
                  <a:pt x="90258" y="108140"/>
                </a:lnTo>
                <a:lnTo>
                  <a:pt x="105930" y="92456"/>
                </a:lnTo>
                <a:lnTo>
                  <a:pt x="111086" y="88756"/>
                </a:lnTo>
                <a:lnTo>
                  <a:pt x="117424" y="86431"/>
                </a:lnTo>
                <a:lnTo>
                  <a:pt x="124132" y="85671"/>
                </a:lnTo>
                <a:lnTo>
                  <a:pt x="356417" y="85671"/>
                </a:lnTo>
                <a:lnTo>
                  <a:pt x="348579" y="73340"/>
                </a:lnTo>
                <a:lnTo>
                  <a:pt x="318258" y="43017"/>
                </a:lnTo>
                <a:lnTo>
                  <a:pt x="281904" y="19902"/>
                </a:lnTo>
                <a:lnTo>
                  <a:pt x="240691" y="5171"/>
                </a:lnTo>
                <a:lnTo>
                  <a:pt x="195795" y="0"/>
                </a:lnTo>
                <a:close/>
              </a:path>
              <a:path w="391794" h="391795">
                <a:moveTo>
                  <a:pt x="387487" y="231437"/>
                </a:moveTo>
                <a:lnTo>
                  <a:pt x="249614" y="231437"/>
                </a:lnTo>
                <a:lnTo>
                  <a:pt x="255981" y="232117"/>
                </a:lnTo>
                <a:lnTo>
                  <a:pt x="284924" y="240042"/>
                </a:lnTo>
                <a:lnTo>
                  <a:pt x="305946" y="267530"/>
                </a:lnTo>
                <a:lnTo>
                  <a:pt x="305187" y="274227"/>
                </a:lnTo>
                <a:lnTo>
                  <a:pt x="302875" y="280548"/>
                </a:lnTo>
                <a:lnTo>
                  <a:pt x="299199" y="285686"/>
                </a:lnTo>
                <a:lnTo>
                  <a:pt x="280720" y="304165"/>
                </a:lnTo>
                <a:lnTo>
                  <a:pt x="272516" y="305917"/>
                </a:lnTo>
                <a:lnTo>
                  <a:pt x="356429" y="305917"/>
                </a:lnTo>
                <a:lnTo>
                  <a:pt x="371691" y="281911"/>
                </a:lnTo>
                <a:lnTo>
                  <a:pt x="386420" y="240700"/>
                </a:lnTo>
                <a:lnTo>
                  <a:pt x="387487" y="231437"/>
                </a:lnTo>
                <a:close/>
              </a:path>
              <a:path w="391794" h="391795">
                <a:moveTo>
                  <a:pt x="356417" y="85671"/>
                </a:moveTo>
                <a:lnTo>
                  <a:pt x="124132" y="85671"/>
                </a:lnTo>
                <a:lnTo>
                  <a:pt x="130403" y="86664"/>
                </a:lnTo>
                <a:lnTo>
                  <a:pt x="133705" y="87769"/>
                </a:lnTo>
                <a:lnTo>
                  <a:pt x="159499" y="135648"/>
                </a:lnTo>
                <a:lnTo>
                  <a:pt x="160187" y="142031"/>
                </a:lnTo>
                <a:lnTo>
                  <a:pt x="159204" y="148839"/>
                </a:lnTo>
                <a:lnTo>
                  <a:pt x="156748" y="155249"/>
                </a:lnTo>
                <a:lnTo>
                  <a:pt x="153022" y="160439"/>
                </a:lnTo>
                <a:lnTo>
                  <a:pt x="142557" y="170903"/>
                </a:lnTo>
                <a:lnTo>
                  <a:pt x="153755" y="197727"/>
                </a:lnTo>
                <a:lnTo>
                  <a:pt x="171226" y="220411"/>
                </a:lnTo>
                <a:lnTo>
                  <a:pt x="193904" y="237890"/>
                </a:lnTo>
                <a:lnTo>
                  <a:pt x="220725" y="249097"/>
                </a:lnTo>
                <a:lnTo>
                  <a:pt x="231203" y="238645"/>
                </a:lnTo>
                <a:lnTo>
                  <a:pt x="236405" y="234896"/>
                </a:lnTo>
                <a:lnTo>
                  <a:pt x="242816" y="232429"/>
                </a:lnTo>
                <a:lnTo>
                  <a:pt x="249614" y="231437"/>
                </a:lnTo>
                <a:lnTo>
                  <a:pt x="387487" y="231437"/>
                </a:lnTo>
                <a:lnTo>
                  <a:pt x="391591" y="195808"/>
                </a:lnTo>
                <a:lnTo>
                  <a:pt x="386420" y="150911"/>
                </a:lnTo>
                <a:lnTo>
                  <a:pt x="371691" y="109697"/>
                </a:lnTo>
                <a:lnTo>
                  <a:pt x="356417" y="85671"/>
                </a:lnTo>
                <a:close/>
              </a:path>
            </a:pathLst>
          </a:custGeom>
          <a:solidFill>
            <a:srgbClr val="FDD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1784" y="10193290"/>
            <a:ext cx="402590" cy="402590"/>
          </a:xfrm>
          <a:custGeom>
            <a:avLst/>
            <a:gdLst/>
            <a:ahLst/>
            <a:cxnLst/>
            <a:rect l="l" t="t" r="r" b="b"/>
            <a:pathLst>
              <a:path w="402589" h="402590">
                <a:moveTo>
                  <a:pt x="201167" y="0"/>
                </a:moveTo>
                <a:lnTo>
                  <a:pt x="155042" y="5313"/>
                </a:lnTo>
                <a:lnTo>
                  <a:pt x="112700" y="20447"/>
                </a:lnTo>
                <a:lnTo>
                  <a:pt x="75348" y="44195"/>
                </a:lnTo>
                <a:lnTo>
                  <a:pt x="44195" y="75348"/>
                </a:lnTo>
                <a:lnTo>
                  <a:pt x="20447" y="112700"/>
                </a:lnTo>
                <a:lnTo>
                  <a:pt x="5313" y="155042"/>
                </a:lnTo>
                <a:lnTo>
                  <a:pt x="0" y="201167"/>
                </a:lnTo>
                <a:lnTo>
                  <a:pt x="5313" y="247297"/>
                </a:lnTo>
                <a:lnTo>
                  <a:pt x="20447" y="289641"/>
                </a:lnTo>
                <a:lnTo>
                  <a:pt x="44195" y="326992"/>
                </a:lnTo>
                <a:lnTo>
                  <a:pt x="75348" y="358144"/>
                </a:lnTo>
                <a:lnTo>
                  <a:pt x="112700" y="381890"/>
                </a:lnTo>
                <a:lnTo>
                  <a:pt x="155042" y="397023"/>
                </a:lnTo>
                <a:lnTo>
                  <a:pt x="201167" y="402335"/>
                </a:lnTo>
                <a:lnTo>
                  <a:pt x="247289" y="397023"/>
                </a:lnTo>
                <a:lnTo>
                  <a:pt x="289629" y="381890"/>
                </a:lnTo>
                <a:lnTo>
                  <a:pt x="326981" y="358144"/>
                </a:lnTo>
                <a:lnTo>
                  <a:pt x="358136" y="326992"/>
                </a:lnTo>
                <a:lnTo>
                  <a:pt x="381886" y="289641"/>
                </a:lnTo>
                <a:lnTo>
                  <a:pt x="383549" y="284987"/>
                </a:lnTo>
                <a:lnTo>
                  <a:pt x="102209" y="284987"/>
                </a:lnTo>
                <a:lnTo>
                  <a:pt x="93816" y="283291"/>
                </a:lnTo>
                <a:lnTo>
                  <a:pt x="86966" y="278668"/>
                </a:lnTo>
                <a:lnTo>
                  <a:pt x="82349" y="271813"/>
                </a:lnTo>
                <a:lnTo>
                  <a:pt x="80657" y="263423"/>
                </a:lnTo>
                <a:lnTo>
                  <a:pt x="80784" y="147129"/>
                </a:lnTo>
                <a:lnTo>
                  <a:pt x="80987" y="145910"/>
                </a:lnTo>
                <a:lnTo>
                  <a:pt x="393757" y="145910"/>
                </a:lnTo>
                <a:lnTo>
                  <a:pt x="393394" y="144894"/>
                </a:lnTo>
                <a:lnTo>
                  <a:pt x="82130" y="144894"/>
                </a:lnTo>
                <a:lnTo>
                  <a:pt x="201167" y="70650"/>
                </a:lnTo>
                <a:lnTo>
                  <a:pt x="353438" y="70650"/>
                </a:lnTo>
                <a:lnTo>
                  <a:pt x="326981" y="44195"/>
                </a:lnTo>
                <a:lnTo>
                  <a:pt x="289629" y="20447"/>
                </a:lnTo>
                <a:lnTo>
                  <a:pt x="247289" y="5313"/>
                </a:lnTo>
                <a:lnTo>
                  <a:pt x="201167" y="0"/>
                </a:lnTo>
                <a:close/>
              </a:path>
              <a:path w="402589" h="402590">
                <a:moveTo>
                  <a:pt x="393757" y="145910"/>
                </a:moveTo>
                <a:lnTo>
                  <a:pt x="321348" y="145910"/>
                </a:lnTo>
                <a:lnTo>
                  <a:pt x="321576" y="147129"/>
                </a:lnTo>
                <a:lnTo>
                  <a:pt x="321691" y="263423"/>
                </a:lnTo>
                <a:lnTo>
                  <a:pt x="319984" y="271813"/>
                </a:lnTo>
                <a:lnTo>
                  <a:pt x="315364" y="278668"/>
                </a:lnTo>
                <a:lnTo>
                  <a:pt x="308514" y="283291"/>
                </a:lnTo>
                <a:lnTo>
                  <a:pt x="300126" y="284987"/>
                </a:lnTo>
                <a:lnTo>
                  <a:pt x="383549" y="284987"/>
                </a:lnTo>
                <a:lnTo>
                  <a:pt x="397022" y="247297"/>
                </a:lnTo>
                <a:lnTo>
                  <a:pt x="402336" y="201167"/>
                </a:lnTo>
                <a:lnTo>
                  <a:pt x="397022" y="155042"/>
                </a:lnTo>
                <a:lnTo>
                  <a:pt x="393757" y="145910"/>
                </a:lnTo>
                <a:close/>
              </a:path>
              <a:path w="402589" h="402590">
                <a:moveTo>
                  <a:pt x="321348" y="145910"/>
                </a:moveTo>
                <a:lnTo>
                  <a:pt x="80987" y="145910"/>
                </a:lnTo>
                <a:lnTo>
                  <a:pt x="194868" y="216928"/>
                </a:lnTo>
                <a:lnTo>
                  <a:pt x="195021" y="216992"/>
                </a:lnTo>
                <a:lnTo>
                  <a:pt x="195313" y="217157"/>
                </a:lnTo>
                <a:lnTo>
                  <a:pt x="195478" y="217220"/>
                </a:lnTo>
                <a:lnTo>
                  <a:pt x="196418" y="217728"/>
                </a:lnTo>
                <a:lnTo>
                  <a:pt x="197243" y="218071"/>
                </a:lnTo>
                <a:lnTo>
                  <a:pt x="199288" y="218566"/>
                </a:lnTo>
                <a:lnTo>
                  <a:pt x="200228" y="218706"/>
                </a:lnTo>
                <a:lnTo>
                  <a:pt x="202120" y="218706"/>
                </a:lnTo>
                <a:lnTo>
                  <a:pt x="203072" y="218566"/>
                </a:lnTo>
                <a:lnTo>
                  <a:pt x="205092" y="218071"/>
                </a:lnTo>
                <a:lnTo>
                  <a:pt x="205917" y="217728"/>
                </a:lnTo>
                <a:lnTo>
                  <a:pt x="206883" y="217220"/>
                </a:lnTo>
                <a:lnTo>
                  <a:pt x="207187" y="217081"/>
                </a:lnTo>
                <a:lnTo>
                  <a:pt x="207327" y="216992"/>
                </a:lnTo>
                <a:lnTo>
                  <a:pt x="207479" y="216928"/>
                </a:lnTo>
                <a:lnTo>
                  <a:pt x="321348" y="145910"/>
                </a:lnTo>
                <a:close/>
              </a:path>
              <a:path w="402589" h="402590">
                <a:moveTo>
                  <a:pt x="353438" y="70650"/>
                </a:moveTo>
                <a:lnTo>
                  <a:pt x="201167" y="70650"/>
                </a:lnTo>
                <a:lnTo>
                  <a:pt x="320205" y="144894"/>
                </a:lnTo>
                <a:lnTo>
                  <a:pt x="393394" y="144894"/>
                </a:lnTo>
                <a:lnTo>
                  <a:pt x="381886" y="112700"/>
                </a:lnTo>
                <a:lnTo>
                  <a:pt x="358136" y="75348"/>
                </a:lnTo>
                <a:lnTo>
                  <a:pt x="353438" y="70650"/>
                </a:lnTo>
                <a:close/>
              </a:path>
            </a:pathLst>
          </a:custGeom>
          <a:solidFill>
            <a:srgbClr val="FDD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02850" y="10138332"/>
            <a:ext cx="3804920" cy="9810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15"/>
              </a:spcBef>
            </a:pPr>
            <a:r>
              <a:rPr sz="3100" b="1" spc="-5" dirty="0">
                <a:solidFill>
                  <a:srgbClr val="FDD428"/>
                </a:solidFill>
                <a:latin typeface="Courier New"/>
                <a:cs typeface="Courier New"/>
              </a:rPr>
              <a:t>AGBluchon  </a:t>
            </a:r>
            <a:r>
              <a:rPr sz="3100" b="1" spc="-5" dirty="0">
                <a:solidFill>
                  <a:srgbClr val="FDD428"/>
                </a:solidFill>
                <a:latin typeface="Courier New"/>
                <a:cs typeface="Courier New"/>
                <a:hlinkClick r:id="rId3"/>
              </a:rPr>
              <a:t>www.agb-foot.com</a:t>
            </a:r>
            <a:endParaRPr sz="31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0374" y="10193472"/>
            <a:ext cx="402590" cy="402590"/>
          </a:xfrm>
          <a:custGeom>
            <a:avLst/>
            <a:gdLst/>
            <a:ahLst/>
            <a:cxnLst/>
            <a:rect l="l" t="t" r="r" b="b"/>
            <a:pathLst>
              <a:path w="402590" h="402590">
                <a:moveTo>
                  <a:pt x="200977" y="0"/>
                </a:moveTo>
                <a:lnTo>
                  <a:pt x="154958" y="5317"/>
                </a:lnTo>
                <a:lnTo>
                  <a:pt x="112681" y="20460"/>
                </a:lnTo>
                <a:lnTo>
                  <a:pt x="75361" y="44212"/>
                </a:lnTo>
                <a:lnTo>
                  <a:pt x="44216" y="75355"/>
                </a:lnTo>
                <a:lnTo>
                  <a:pt x="20462" y="112675"/>
                </a:lnTo>
                <a:lnTo>
                  <a:pt x="5318" y="154954"/>
                </a:lnTo>
                <a:lnTo>
                  <a:pt x="0" y="200977"/>
                </a:lnTo>
                <a:lnTo>
                  <a:pt x="5318" y="247004"/>
                </a:lnTo>
                <a:lnTo>
                  <a:pt x="20462" y="289287"/>
                </a:lnTo>
                <a:lnTo>
                  <a:pt x="44216" y="326609"/>
                </a:lnTo>
                <a:lnTo>
                  <a:pt x="75361" y="357754"/>
                </a:lnTo>
                <a:lnTo>
                  <a:pt x="112681" y="381506"/>
                </a:lnTo>
                <a:lnTo>
                  <a:pt x="154958" y="396649"/>
                </a:lnTo>
                <a:lnTo>
                  <a:pt x="200977" y="401967"/>
                </a:lnTo>
                <a:lnTo>
                  <a:pt x="247009" y="396649"/>
                </a:lnTo>
                <a:lnTo>
                  <a:pt x="289295" y="381506"/>
                </a:lnTo>
                <a:lnTo>
                  <a:pt x="326619" y="357754"/>
                </a:lnTo>
                <a:lnTo>
                  <a:pt x="357766" y="326609"/>
                </a:lnTo>
                <a:lnTo>
                  <a:pt x="359045" y="324599"/>
                </a:lnTo>
                <a:lnTo>
                  <a:pt x="169811" y="324599"/>
                </a:lnTo>
                <a:lnTo>
                  <a:pt x="169811" y="208064"/>
                </a:lnTo>
                <a:lnTo>
                  <a:pt x="146799" y="208064"/>
                </a:lnTo>
                <a:lnTo>
                  <a:pt x="146799" y="166865"/>
                </a:lnTo>
                <a:lnTo>
                  <a:pt x="169811" y="166865"/>
                </a:lnTo>
                <a:lnTo>
                  <a:pt x="169811" y="140220"/>
                </a:lnTo>
                <a:lnTo>
                  <a:pt x="171851" y="124530"/>
                </a:lnTo>
                <a:lnTo>
                  <a:pt x="179325" y="108621"/>
                </a:lnTo>
                <a:lnTo>
                  <a:pt x="194270" y="96291"/>
                </a:lnTo>
                <a:lnTo>
                  <a:pt x="218719" y="91338"/>
                </a:lnTo>
                <a:lnTo>
                  <a:pt x="367945" y="91338"/>
                </a:lnTo>
                <a:lnTo>
                  <a:pt x="357774" y="75355"/>
                </a:lnTo>
                <a:lnTo>
                  <a:pt x="326630" y="44212"/>
                </a:lnTo>
                <a:lnTo>
                  <a:pt x="289306" y="20460"/>
                </a:lnTo>
                <a:lnTo>
                  <a:pt x="247017" y="5317"/>
                </a:lnTo>
                <a:lnTo>
                  <a:pt x="200977" y="0"/>
                </a:lnTo>
                <a:close/>
              </a:path>
              <a:path w="402590" h="402590">
                <a:moveTo>
                  <a:pt x="367945" y="91338"/>
                </a:moveTo>
                <a:lnTo>
                  <a:pt x="218719" y="91338"/>
                </a:lnTo>
                <a:lnTo>
                  <a:pt x="254634" y="91452"/>
                </a:lnTo>
                <a:lnTo>
                  <a:pt x="254634" y="131457"/>
                </a:lnTo>
                <a:lnTo>
                  <a:pt x="224307" y="131457"/>
                </a:lnTo>
                <a:lnTo>
                  <a:pt x="218300" y="133565"/>
                </a:lnTo>
                <a:lnTo>
                  <a:pt x="218300" y="166877"/>
                </a:lnTo>
                <a:lnTo>
                  <a:pt x="255206" y="166877"/>
                </a:lnTo>
                <a:lnTo>
                  <a:pt x="250964" y="208064"/>
                </a:lnTo>
                <a:lnTo>
                  <a:pt x="218274" y="208064"/>
                </a:lnTo>
                <a:lnTo>
                  <a:pt x="218274" y="324599"/>
                </a:lnTo>
                <a:lnTo>
                  <a:pt x="359045" y="324599"/>
                </a:lnTo>
                <a:lnTo>
                  <a:pt x="381519" y="289287"/>
                </a:lnTo>
                <a:lnTo>
                  <a:pt x="396662" y="247004"/>
                </a:lnTo>
                <a:lnTo>
                  <a:pt x="401980" y="200977"/>
                </a:lnTo>
                <a:lnTo>
                  <a:pt x="396663" y="154954"/>
                </a:lnTo>
                <a:lnTo>
                  <a:pt x="381523" y="112675"/>
                </a:lnTo>
                <a:lnTo>
                  <a:pt x="367945" y="91338"/>
                </a:lnTo>
                <a:close/>
              </a:path>
            </a:pathLst>
          </a:custGeom>
          <a:solidFill>
            <a:srgbClr val="FDD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10392" y="10726873"/>
            <a:ext cx="401955" cy="401955"/>
          </a:xfrm>
          <a:custGeom>
            <a:avLst/>
            <a:gdLst/>
            <a:ahLst/>
            <a:cxnLst/>
            <a:rect l="l" t="t" r="r" b="b"/>
            <a:pathLst>
              <a:path w="401954" h="401954">
                <a:moveTo>
                  <a:pt x="200977" y="0"/>
                </a:moveTo>
                <a:lnTo>
                  <a:pt x="154950" y="5317"/>
                </a:lnTo>
                <a:lnTo>
                  <a:pt x="112669" y="20460"/>
                </a:lnTo>
                <a:lnTo>
                  <a:pt x="75350" y="44212"/>
                </a:lnTo>
                <a:lnTo>
                  <a:pt x="44208" y="75355"/>
                </a:lnTo>
                <a:lnTo>
                  <a:pt x="20458" y="112675"/>
                </a:lnTo>
                <a:lnTo>
                  <a:pt x="5317" y="154954"/>
                </a:lnTo>
                <a:lnTo>
                  <a:pt x="0" y="200977"/>
                </a:lnTo>
                <a:lnTo>
                  <a:pt x="5317" y="247004"/>
                </a:lnTo>
                <a:lnTo>
                  <a:pt x="20458" y="289285"/>
                </a:lnTo>
                <a:lnTo>
                  <a:pt x="44208" y="326604"/>
                </a:lnTo>
                <a:lnTo>
                  <a:pt x="75350" y="357746"/>
                </a:lnTo>
                <a:lnTo>
                  <a:pt x="112669" y="381496"/>
                </a:lnTo>
                <a:lnTo>
                  <a:pt x="154950" y="396637"/>
                </a:lnTo>
                <a:lnTo>
                  <a:pt x="200977" y="401954"/>
                </a:lnTo>
                <a:lnTo>
                  <a:pt x="247008" y="396637"/>
                </a:lnTo>
                <a:lnTo>
                  <a:pt x="289290" y="381496"/>
                </a:lnTo>
                <a:lnTo>
                  <a:pt x="326609" y="357746"/>
                </a:lnTo>
                <a:lnTo>
                  <a:pt x="357750" y="326604"/>
                </a:lnTo>
                <a:lnTo>
                  <a:pt x="381498" y="289285"/>
                </a:lnTo>
                <a:lnTo>
                  <a:pt x="396638" y="247004"/>
                </a:lnTo>
                <a:lnTo>
                  <a:pt x="401955" y="200977"/>
                </a:lnTo>
                <a:lnTo>
                  <a:pt x="396639" y="154954"/>
                </a:lnTo>
                <a:lnTo>
                  <a:pt x="381503" y="112675"/>
                </a:lnTo>
                <a:lnTo>
                  <a:pt x="357758" y="75355"/>
                </a:lnTo>
                <a:lnTo>
                  <a:pt x="326620" y="44212"/>
                </a:lnTo>
                <a:lnTo>
                  <a:pt x="289301" y="20460"/>
                </a:lnTo>
                <a:lnTo>
                  <a:pt x="247016" y="5317"/>
                </a:lnTo>
                <a:lnTo>
                  <a:pt x="200977" y="0"/>
                </a:lnTo>
                <a:close/>
              </a:path>
            </a:pathLst>
          </a:custGeom>
          <a:solidFill>
            <a:srgbClr val="FDD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8739" y="1077760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628" y="0"/>
                </a:moveTo>
                <a:lnTo>
                  <a:pt x="104441" y="7793"/>
                </a:lnTo>
                <a:lnTo>
                  <a:pt x="62550" y="29486"/>
                </a:lnTo>
                <a:lnTo>
                  <a:pt x="29490" y="62544"/>
                </a:lnTo>
                <a:lnTo>
                  <a:pt x="7794" y="104436"/>
                </a:lnTo>
                <a:lnTo>
                  <a:pt x="0" y="152628"/>
                </a:lnTo>
                <a:lnTo>
                  <a:pt x="7794" y="200819"/>
                </a:lnTo>
                <a:lnTo>
                  <a:pt x="29490" y="242707"/>
                </a:lnTo>
                <a:lnTo>
                  <a:pt x="62550" y="275762"/>
                </a:lnTo>
                <a:lnTo>
                  <a:pt x="104441" y="297452"/>
                </a:lnTo>
                <a:lnTo>
                  <a:pt x="152628" y="305244"/>
                </a:lnTo>
                <a:lnTo>
                  <a:pt x="200821" y="297452"/>
                </a:lnTo>
                <a:lnTo>
                  <a:pt x="227791" y="283489"/>
                </a:lnTo>
                <a:lnTo>
                  <a:pt x="142684" y="283489"/>
                </a:lnTo>
                <a:lnTo>
                  <a:pt x="130300" y="275704"/>
                </a:lnTo>
                <a:lnTo>
                  <a:pt x="103009" y="275704"/>
                </a:lnTo>
                <a:lnTo>
                  <a:pt x="90439" y="269831"/>
                </a:lnTo>
                <a:lnTo>
                  <a:pt x="78630" y="262726"/>
                </a:lnTo>
                <a:lnTo>
                  <a:pt x="67657" y="254471"/>
                </a:lnTo>
                <a:lnTo>
                  <a:pt x="57594" y="245148"/>
                </a:lnTo>
                <a:lnTo>
                  <a:pt x="63290" y="241962"/>
                </a:lnTo>
                <a:lnTo>
                  <a:pt x="69280" y="238999"/>
                </a:lnTo>
                <a:lnTo>
                  <a:pt x="75548" y="236263"/>
                </a:lnTo>
                <a:lnTo>
                  <a:pt x="82080" y="233756"/>
                </a:lnTo>
                <a:lnTo>
                  <a:pt x="103437" y="233756"/>
                </a:lnTo>
                <a:lnTo>
                  <a:pt x="101807" y="229704"/>
                </a:lnTo>
                <a:lnTo>
                  <a:pt x="44653" y="229704"/>
                </a:lnTo>
                <a:lnTo>
                  <a:pt x="35312" y="214608"/>
                </a:lnTo>
                <a:lnTo>
                  <a:pt x="28024" y="198277"/>
                </a:lnTo>
                <a:lnTo>
                  <a:pt x="22948" y="180823"/>
                </a:lnTo>
                <a:lnTo>
                  <a:pt x="20281" y="162572"/>
                </a:lnTo>
                <a:lnTo>
                  <a:pt x="162585" y="162572"/>
                </a:lnTo>
                <a:lnTo>
                  <a:pt x="303669" y="162521"/>
                </a:lnTo>
                <a:lnTo>
                  <a:pt x="305269" y="152628"/>
                </a:lnTo>
                <a:lnTo>
                  <a:pt x="303659" y="142671"/>
                </a:lnTo>
                <a:lnTo>
                  <a:pt x="20281" y="142671"/>
                </a:lnTo>
                <a:lnTo>
                  <a:pt x="22955" y="124377"/>
                </a:lnTo>
                <a:lnTo>
                  <a:pt x="28024" y="106970"/>
                </a:lnTo>
                <a:lnTo>
                  <a:pt x="35314" y="90627"/>
                </a:lnTo>
                <a:lnTo>
                  <a:pt x="44653" y="75526"/>
                </a:lnTo>
                <a:lnTo>
                  <a:pt x="101812" y="75526"/>
                </a:lnTo>
                <a:lnTo>
                  <a:pt x="103440" y="71488"/>
                </a:lnTo>
                <a:lnTo>
                  <a:pt x="82080" y="71488"/>
                </a:lnTo>
                <a:lnTo>
                  <a:pt x="75548" y="68981"/>
                </a:lnTo>
                <a:lnTo>
                  <a:pt x="69280" y="66246"/>
                </a:lnTo>
                <a:lnTo>
                  <a:pt x="63290" y="63287"/>
                </a:lnTo>
                <a:lnTo>
                  <a:pt x="57594" y="60109"/>
                </a:lnTo>
                <a:lnTo>
                  <a:pt x="67657" y="50778"/>
                </a:lnTo>
                <a:lnTo>
                  <a:pt x="78630" y="42519"/>
                </a:lnTo>
                <a:lnTo>
                  <a:pt x="90439" y="35413"/>
                </a:lnTo>
                <a:lnTo>
                  <a:pt x="103009" y="29540"/>
                </a:lnTo>
                <a:lnTo>
                  <a:pt x="130315" y="29540"/>
                </a:lnTo>
                <a:lnTo>
                  <a:pt x="142684" y="21755"/>
                </a:lnTo>
                <a:lnTo>
                  <a:pt x="227785" y="21755"/>
                </a:lnTo>
                <a:lnTo>
                  <a:pt x="200821" y="7793"/>
                </a:lnTo>
                <a:lnTo>
                  <a:pt x="152628" y="0"/>
                </a:lnTo>
                <a:close/>
              </a:path>
              <a:path w="305434" h="305434">
                <a:moveTo>
                  <a:pt x="162585" y="222529"/>
                </a:moveTo>
                <a:lnTo>
                  <a:pt x="142684" y="222529"/>
                </a:lnTo>
                <a:lnTo>
                  <a:pt x="142684" y="283489"/>
                </a:lnTo>
                <a:lnTo>
                  <a:pt x="162585" y="283489"/>
                </a:lnTo>
                <a:lnTo>
                  <a:pt x="162585" y="222529"/>
                </a:lnTo>
                <a:close/>
              </a:path>
              <a:path w="305434" h="305434">
                <a:moveTo>
                  <a:pt x="247510" y="222529"/>
                </a:moveTo>
                <a:lnTo>
                  <a:pt x="162585" y="222529"/>
                </a:lnTo>
                <a:lnTo>
                  <a:pt x="173358" y="223209"/>
                </a:lnTo>
                <a:lnTo>
                  <a:pt x="183895" y="224380"/>
                </a:lnTo>
                <a:lnTo>
                  <a:pt x="194157" y="226022"/>
                </a:lnTo>
                <a:lnTo>
                  <a:pt x="204101" y="228117"/>
                </a:lnTo>
                <a:lnTo>
                  <a:pt x="197509" y="244486"/>
                </a:lnTo>
                <a:lnTo>
                  <a:pt x="188379" y="260789"/>
                </a:lnTo>
                <a:lnTo>
                  <a:pt x="176737" y="274589"/>
                </a:lnTo>
                <a:lnTo>
                  <a:pt x="162585" y="283489"/>
                </a:lnTo>
                <a:lnTo>
                  <a:pt x="227791" y="283489"/>
                </a:lnTo>
                <a:lnTo>
                  <a:pt x="242716" y="275762"/>
                </a:lnTo>
                <a:lnTo>
                  <a:pt x="202247" y="275704"/>
                </a:lnTo>
                <a:lnTo>
                  <a:pt x="208714" y="265910"/>
                </a:lnTo>
                <a:lnTo>
                  <a:pt x="214331" y="255492"/>
                </a:lnTo>
                <a:lnTo>
                  <a:pt x="219138" y="244693"/>
                </a:lnTo>
                <a:lnTo>
                  <a:pt x="223177" y="233756"/>
                </a:lnTo>
                <a:lnTo>
                  <a:pt x="280415" y="233756"/>
                </a:lnTo>
                <a:lnTo>
                  <a:pt x="282507" y="229717"/>
                </a:lnTo>
                <a:lnTo>
                  <a:pt x="260594" y="229704"/>
                </a:lnTo>
                <a:lnTo>
                  <a:pt x="253231" y="225422"/>
                </a:lnTo>
                <a:lnTo>
                  <a:pt x="247510" y="222529"/>
                </a:lnTo>
                <a:close/>
              </a:path>
              <a:path w="305434" h="305434">
                <a:moveTo>
                  <a:pt x="103437" y="233756"/>
                </a:moveTo>
                <a:lnTo>
                  <a:pt x="82080" y="233756"/>
                </a:lnTo>
                <a:lnTo>
                  <a:pt x="86125" y="244693"/>
                </a:lnTo>
                <a:lnTo>
                  <a:pt x="90935" y="255492"/>
                </a:lnTo>
                <a:lnTo>
                  <a:pt x="96549" y="265910"/>
                </a:lnTo>
                <a:lnTo>
                  <a:pt x="103009" y="275704"/>
                </a:lnTo>
                <a:lnTo>
                  <a:pt x="130300" y="275704"/>
                </a:lnTo>
                <a:lnTo>
                  <a:pt x="128523" y="274585"/>
                </a:lnTo>
                <a:lnTo>
                  <a:pt x="116877" y="260780"/>
                </a:lnTo>
                <a:lnTo>
                  <a:pt x="107756" y="244486"/>
                </a:lnTo>
                <a:lnTo>
                  <a:pt x="103437" y="233756"/>
                </a:lnTo>
                <a:close/>
              </a:path>
              <a:path w="305434" h="305434">
                <a:moveTo>
                  <a:pt x="280415" y="233756"/>
                </a:moveTo>
                <a:lnTo>
                  <a:pt x="223177" y="233756"/>
                </a:lnTo>
                <a:lnTo>
                  <a:pt x="229716" y="236268"/>
                </a:lnTo>
                <a:lnTo>
                  <a:pt x="235988" y="239004"/>
                </a:lnTo>
                <a:lnTo>
                  <a:pt x="241979" y="241964"/>
                </a:lnTo>
                <a:lnTo>
                  <a:pt x="247675" y="245148"/>
                </a:lnTo>
                <a:lnTo>
                  <a:pt x="237628" y="254471"/>
                </a:lnTo>
                <a:lnTo>
                  <a:pt x="226652" y="262726"/>
                </a:lnTo>
                <a:lnTo>
                  <a:pt x="214830" y="269831"/>
                </a:lnTo>
                <a:lnTo>
                  <a:pt x="202247" y="275704"/>
                </a:lnTo>
                <a:lnTo>
                  <a:pt x="242775" y="275704"/>
                </a:lnTo>
                <a:lnTo>
                  <a:pt x="275779" y="242707"/>
                </a:lnTo>
                <a:lnTo>
                  <a:pt x="280415" y="233756"/>
                </a:lnTo>
                <a:close/>
              </a:path>
              <a:path w="305434" h="305434">
                <a:moveTo>
                  <a:pt x="303669" y="162521"/>
                </a:moveTo>
                <a:lnTo>
                  <a:pt x="284975" y="162521"/>
                </a:lnTo>
                <a:lnTo>
                  <a:pt x="282305" y="180872"/>
                </a:lnTo>
                <a:lnTo>
                  <a:pt x="277240" y="198277"/>
                </a:lnTo>
                <a:lnTo>
                  <a:pt x="269953" y="214617"/>
                </a:lnTo>
                <a:lnTo>
                  <a:pt x="260616" y="229717"/>
                </a:lnTo>
                <a:lnTo>
                  <a:pt x="282513" y="229704"/>
                </a:lnTo>
                <a:lnTo>
                  <a:pt x="297474" y="200819"/>
                </a:lnTo>
                <a:lnTo>
                  <a:pt x="303669" y="162521"/>
                </a:lnTo>
                <a:close/>
              </a:path>
              <a:path w="305434" h="305434">
                <a:moveTo>
                  <a:pt x="89776" y="162572"/>
                </a:moveTo>
                <a:lnTo>
                  <a:pt x="69849" y="162572"/>
                </a:lnTo>
                <a:lnTo>
                  <a:pt x="70637" y="176085"/>
                </a:lnTo>
                <a:lnTo>
                  <a:pt x="72040" y="189304"/>
                </a:lnTo>
                <a:lnTo>
                  <a:pt x="74052" y="202157"/>
                </a:lnTo>
                <a:lnTo>
                  <a:pt x="76669" y="214617"/>
                </a:lnTo>
                <a:lnTo>
                  <a:pt x="68061" y="217871"/>
                </a:lnTo>
                <a:lnTo>
                  <a:pt x="59834" y="221476"/>
                </a:lnTo>
                <a:lnTo>
                  <a:pt x="52016" y="225427"/>
                </a:lnTo>
                <a:lnTo>
                  <a:pt x="44653" y="229704"/>
                </a:lnTo>
                <a:lnTo>
                  <a:pt x="101807" y="229704"/>
                </a:lnTo>
                <a:lnTo>
                  <a:pt x="101168" y="228117"/>
                </a:lnTo>
                <a:lnTo>
                  <a:pt x="111112" y="226022"/>
                </a:lnTo>
                <a:lnTo>
                  <a:pt x="121373" y="224380"/>
                </a:lnTo>
                <a:lnTo>
                  <a:pt x="131911" y="223209"/>
                </a:lnTo>
                <a:lnTo>
                  <a:pt x="142684" y="222529"/>
                </a:lnTo>
                <a:lnTo>
                  <a:pt x="247510" y="222529"/>
                </a:lnTo>
                <a:lnTo>
                  <a:pt x="245425" y="221475"/>
                </a:lnTo>
                <a:lnTo>
                  <a:pt x="237207" y="217871"/>
                </a:lnTo>
                <a:lnTo>
                  <a:pt x="228614" y="214608"/>
                </a:lnTo>
                <a:lnTo>
                  <a:pt x="229790" y="208978"/>
                </a:lnTo>
                <a:lnTo>
                  <a:pt x="95770" y="208978"/>
                </a:lnTo>
                <a:lnTo>
                  <a:pt x="93492" y="197888"/>
                </a:lnTo>
                <a:lnTo>
                  <a:pt x="91731" y="186402"/>
                </a:lnTo>
                <a:lnTo>
                  <a:pt x="90491" y="174590"/>
                </a:lnTo>
                <a:lnTo>
                  <a:pt x="89776" y="162572"/>
                </a:lnTo>
                <a:close/>
              </a:path>
              <a:path w="305434" h="305434">
                <a:moveTo>
                  <a:pt x="162585" y="162572"/>
                </a:moveTo>
                <a:lnTo>
                  <a:pt x="142684" y="162572"/>
                </a:lnTo>
                <a:lnTo>
                  <a:pt x="142684" y="202590"/>
                </a:lnTo>
                <a:lnTo>
                  <a:pt x="130541" y="203352"/>
                </a:lnTo>
                <a:lnTo>
                  <a:pt x="118641" y="204679"/>
                </a:lnTo>
                <a:lnTo>
                  <a:pt x="107035" y="206558"/>
                </a:lnTo>
                <a:lnTo>
                  <a:pt x="95770" y="208978"/>
                </a:lnTo>
                <a:lnTo>
                  <a:pt x="209537" y="208978"/>
                </a:lnTo>
                <a:lnTo>
                  <a:pt x="198257" y="206558"/>
                </a:lnTo>
                <a:lnTo>
                  <a:pt x="186642" y="204679"/>
                </a:lnTo>
                <a:lnTo>
                  <a:pt x="174736" y="203352"/>
                </a:lnTo>
                <a:lnTo>
                  <a:pt x="162585" y="202590"/>
                </a:lnTo>
                <a:lnTo>
                  <a:pt x="162585" y="162572"/>
                </a:lnTo>
                <a:close/>
              </a:path>
              <a:path w="305434" h="305434">
                <a:moveTo>
                  <a:pt x="235419" y="162521"/>
                </a:moveTo>
                <a:lnTo>
                  <a:pt x="215493" y="162521"/>
                </a:lnTo>
                <a:lnTo>
                  <a:pt x="214773" y="174643"/>
                </a:lnTo>
                <a:lnTo>
                  <a:pt x="213534" y="186437"/>
                </a:lnTo>
                <a:lnTo>
                  <a:pt x="211787" y="197888"/>
                </a:lnTo>
                <a:lnTo>
                  <a:pt x="209537" y="208978"/>
                </a:lnTo>
                <a:lnTo>
                  <a:pt x="229790" y="208978"/>
                </a:lnTo>
                <a:lnTo>
                  <a:pt x="231215" y="202157"/>
                </a:lnTo>
                <a:lnTo>
                  <a:pt x="233225" y="189269"/>
                </a:lnTo>
                <a:lnTo>
                  <a:pt x="234625" y="176085"/>
                </a:lnTo>
                <a:lnTo>
                  <a:pt x="235419" y="162521"/>
                </a:lnTo>
                <a:close/>
              </a:path>
              <a:path w="305434" h="305434">
                <a:moveTo>
                  <a:pt x="101812" y="75526"/>
                </a:moveTo>
                <a:lnTo>
                  <a:pt x="44653" y="75526"/>
                </a:lnTo>
                <a:lnTo>
                  <a:pt x="52036" y="79824"/>
                </a:lnTo>
                <a:lnTo>
                  <a:pt x="59841" y="83775"/>
                </a:lnTo>
                <a:lnTo>
                  <a:pt x="68062" y="87383"/>
                </a:lnTo>
                <a:lnTo>
                  <a:pt x="76669" y="90639"/>
                </a:lnTo>
                <a:lnTo>
                  <a:pt x="74059" y="103084"/>
                </a:lnTo>
                <a:lnTo>
                  <a:pt x="72045" y="115950"/>
                </a:lnTo>
                <a:lnTo>
                  <a:pt x="70638" y="129169"/>
                </a:lnTo>
                <a:lnTo>
                  <a:pt x="69849" y="142671"/>
                </a:lnTo>
                <a:lnTo>
                  <a:pt x="89776" y="142671"/>
                </a:lnTo>
                <a:lnTo>
                  <a:pt x="90495" y="130602"/>
                </a:lnTo>
                <a:lnTo>
                  <a:pt x="91735" y="118811"/>
                </a:lnTo>
                <a:lnTo>
                  <a:pt x="93494" y="107349"/>
                </a:lnTo>
                <a:lnTo>
                  <a:pt x="95770" y="96265"/>
                </a:lnTo>
                <a:lnTo>
                  <a:pt x="229789" y="96265"/>
                </a:lnTo>
                <a:lnTo>
                  <a:pt x="228612" y="90639"/>
                </a:lnTo>
                <a:lnTo>
                  <a:pt x="237208" y="87383"/>
                </a:lnTo>
                <a:lnTo>
                  <a:pt x="245432" y="83773"/>
                </a:lnTo>
                <a:lnTo>
                  <a:pt x="247500" y="82727"/>
                </a:lnTo>
                <a:lnTo>
                  <a:pt x="142684" y="82727"/>
                </a:lnTo>
                <a:lnTo>
                  <a:pt x="131911" y="82041"/>
                </a:lnTo>
                <a:lnTo>
                  <a:pt x="121373" y="80870"/>
                </a:lnTo>
                <a:lnTo>
                  <a:pt x="111112" y="79227"/>
                </a:lnTo>
                <a:lnTo>
                  <a:pt x="101168" y="77127"/>
                </a:lnTo>
                <a:lnTo>
                  <a:pt x="101812" y="75526"/>
                </a:lnTo>
                <a:close/>
              </a:path>
              <a:path w="305434" h="305434">
                <a:moveTo>
                  <a:pt x="209537" y="96265"/>
                </a:moveTo>
                <a:lnTo>
                  <a:pt x="95770" y="96265"/>
                </a:lnTo>
                <a:lnTo>
                  <a:pt x="107035" y="98685"/>
                </a:lnTo>
                <a:lnTo>
                  <a:pt x="118641" y="100564"/>
                </a:lnTo>
                <a:lnTo>
                  <a:pt x="130541" y="101891"/>
                </a:lnTo>
                <a:lnTo>
                  <a:pt x="142684" y="102654"/>
                </a:lnTo>
                <a:lnTo>
                  <a:pt x="142684" y="142671"/>
                </a:lnTo>
                <a:lnTo>
                  <a:pt x="162585" y="142671"/>
                </a:lnTo>
                <a:lnTo>
                  <a:pt x="162585" y="102654"/>
                </a:lnTo>
                <a:lnTo>
                  <a:pt x="174736" y="101891"/>
                </a:lnTo>
                <a:lnTo>
                  <a:pt x="186642" y="100564"/>
                </a:lnTo>
                <a:lnTo>
                  <a:pt x="198257" y="98685"/>
                </a:lnTo>
                <a:lnTo>
                  <a:pt x="209537" y="96265"/>
                </a:lnTo>
                <a:close/>
              </a:path>
              <a:path w="305434" h="305434">
                <a:moveTo>
                  <a:pt x="229789" y="96265"/>
                </a:moveTo>
                <a:lnTo>
                  <a:pt x="209537" y="96265"/>
                </a:lnTo>
                <a:lnTo>
                  <a:pt x="211787" y="107349"/>
                </a:lnTo>
                <a:lnTo>
                  <a:pt x="213539" y="118811"/>
                </a:lnTo>
                <a:lnTo>
                  <a:pt x="214779" y="130602"/>
                </a:lnTo>
                <a:lnTo>
                  <a:pt x="215493" y="142671"/>
                </a:lnTo>
                <a:lnTo>
                  <a:pt x="235419" y="142671"/>
                </a:lnTo>
                <a:lnTo>
                  <a:pt x="234631" y="129169"/>
                </a:lnTo>
                <a:lnTo>
                  <a:pt x="233225" y="115950"/>
                </a:lnTo>
                <a:lnTo>
                  <a:pt x="231215" y="103084"/>
                </a:lnTo>
                <a:lnTo>
                  <a:pt x="229789" y="96265"/>
                </a:lnTo>
                <a:close/>
              </a:path>
              <a:path w="305434" h="305434">
                <a:moveTo>
                  <a:pt x="282509" y="75539"/>
                </a:moveTo>
                <a:lnTo>
                  <a:pt x="260616" y="75539"/>
                </a:lnTo>
                <a:lnTo>
                  <a:pt x="269962" y="90639"/>
                </a:lnTo>
                <a:lnTo>
                  <a:pt x="277252" y="106970"/>
                </a:lnTo>
                <a:lnTo>
                  <a:pt x="282319" y="124377"/>
                </a:lnTo>
                <a:lnTo>
                  <a:pt x="284975" y="142671"/>
                </a:lnTo>
                <a:lnTo>
                  <a:pt x="303659" y="142671"/>
                </a:lnTo>
                <a:lnTo>
                  <a:pt x="297474" y="104436"/>
                </a:lnTo>
                <a:lnTo>
                  <a:pt x="282509" y="75539"/>
                </a:lnTo>
                <a:close/>
              </a:path>
              <a:path w="305434" h="305434">
                <a:moveTo>
                  <a:pt x="162585" y="21755"/>
                </a:moveTo>
                <a:lnTo>
                  <a:pt x="142684" y="21755"/>
                </a:lnTo>
                <a:lnTo>
                  <a:pt x="142684" y="82727"/>
                </a:lnTo>
                <a:lnTo>
                  <a:pt x="162585" y="82727"/>
                </a:lnTo>
                <a:lnTo>
                  <a:pt x="162585" y="21755"/>
                </a:lnTo>
                <a:close/>
              </a:path>
              <a:path w="305434" h="305434">
                <a:moveTo>
                  <a:pt x="227785" y="21755"/>
                </a:moveTo>
                <a:lnTo>
                  <a:pt x="162585" y="21755"/>
                </a:lnTo>
                <a:lnTo>
                  <a:pt x="176744" y="30665"/>
                </a:lnTo>
                <a:lnTo>
                  <a:pt x="188387" y="44473"/>
                </a:lnTo>
                <a:lnTo>
                  <a:pt x="197508" y="60765"/>
                </a:lnTo>
                <a:lnTo>
                  <a:pt x="204101" y="77127"/>
                </a:lnTo>
                <a:lnTo>
                  <a:pt x="194157" y="79227"/>
                </a:lnTo>
                <a:lnTo>
                  <a:pt x="183895" y="80870"/>
                </a:lnTo>
                <a:lnTo>
                  <a:pt x="173358" y="82041"/>
                </a:lnTo>
                <a:lnTo>
                  <a:pt x="162585" y="82727"/>
                </a:lnTo>
                <a:lnTo>
                  <a:pt x="247500" y="82727"/>
                </a:lnTo>
                <a:lnTo>
                  <a:pt x="253251" y="79818"/>
                </a:lnTo>
                <a:lnTo>
                  <a:pt x="260616" y="75539"/>
                </a:lnTo>
                <a:lnTo>
                  <a:pt x="282509" y="75539"/>
                </a:lnTo>
                <a:lnTo>
                  <a:pt x="280410" y="71488"/>
                </a:lnTo>
                <a:lnTo>
                  <a:pt x="223177" y="71488"/>
                </a:lnTo>
                <a:lnTo>
                  <a:pt x="219138" y="60558"/>
                </a:lnTo>
                <a:lnTo>
                  <a:pt x="214328" y="49761"/>
                </a:lnTo>
                <a:lnTo>
                  <a:pt x="208711" y="39341"/>
                </a:lnTo>
                <a:lnTo>
                  <a:pt x="202247" y="29540"/>
                </a:lnTo>
                <a:lnTo>
                  <a:pt x="242770" y="29540"/>
                </a:lnTo>
                <a:lnTo>
                  <a:pt x="227785" y="21755"/>
                </a:lnTo>
                <a:close/>
              </a:path>
              <a:path w="305434" h="305434">
                <a:moveTo>
                  <a:pt x="130315" y="29540"/>
                </a:moveTo>
                <a:lnTo>
                  <a:pt x="103009" y="29540"/>
                </a:lnTo>
                <a:lnTo>
                  <a:pt x="96546" y="39346"/>
                </a:lnTo>
                <a:lnTo>
                  <a:pt x="90933" y="49766"/>
                </a:lnTo>
                <a:lnTo>
                  <a:pt x="86125" y="60558"/>
                </a:lnTo>
                <a:lnTo>
                  <a:pt x="82080" y="71488"/>
                </a:lnTo>
                <a:lnTo>
                  <a:pt x="103440" y="71488"/>
                </a:lnTo>
                <a:lnTo>
                  <a:pt x="107760" y="60765"/>
                </a:lnTo>
                <a:lnTo>
                  <a:pt x="116890" y="44464"/>
                </a:lnTo>
                <a:lnTo>
                  <a:pt x="128532" y="30662"/>
                </a:lnTo>
                <a:lnTo>
                  <a:pt x="130315" y="29540"/>
                </a:lnTo>
                <a:close/>
              </a:path>
              <a:path w="305434" h="305434">
                <a:moveTo>
                  <a:pt x="242770" y="29540"/>
                </a:moveTo>
                <a:lnTo>
                  <a:pt x="202247" y="29540"/>
                </a:lnTo>
                <a:lnTo>
                  <a:pt x="214830" y="35413"/>
                </a:lnTo>
                <a:lnTo>
                  <a:pt x="226652" y="42519"/>
                </a:lnTo>
                <a:lnTo>
                  <a:pt x="237628" y="50778"/>
                </a:lnTo>
                <a:lnTo>
                  <a:pt x="247675" y="60109"/>
                </a:lnTo>
                <a:lnTo>
                  <a:pt x="241979" y="63287"/>
                </a:lnTo>
                <a:lnTo>
                  <a:pt x="235988" y="66246"/>
                </a:lnTo>
                <a:lnTo>
                  <a:pt x="229716" y="68981"/>
                </a:lnTo>
                <a:lnTo>
                  <a:pt x="223177" y="71488"/>
                </a:lnTo>
                <a:lnTo>
                  <a:pt x="280410" y="71488"/>
                </a:lnTo>
                <a:lnTo>
                  <a:pt x="275779" y="62544"/>
                </a:lnTo>
                <a:lnTo>
                  <a:pt x="242770" y="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37027" y="604672"/>
            <a:ext cx="2057385" cy="21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43000" y="4991186"/>
            <a:ext cx="13675790" cy="1271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09025" indent="-1530350">
              <a:lnSpc>
                <a:spcPts val="6780"/>
              </a:lnSpc>
              <a:spcBef>
                <a:spcPts val="100"/>
              </a:spcBef>
            </a:pPr>
            <a:r>
              <a:rPr lang="fr-FR" spc="-60" dirty="0"/>
              <a:t>  Eté 2020  </a:t>
            </a:r>
            <a:r>
              <a:rPr lang="fr-FR" sz="4800" spc="-60" dirty="0"/>
              <a:t>à  Luchon </a:t>
            </a:r>
            <a:endParaRPr dirty="0"/>
          </a:p>
          <a:p>
            <a:pPr marL="6953884">
              <a:lnSpc>
                <a:spcPts val="2940"/>
              </a:lnSpc>
            </a:pPr>
            <a:r>
              <a:rPr lang="fr-FR" sz="2800" b="1" spc="-5" dirty="0">
                <a:latin typeface="Courier New"/>
                <a:cs typeface="Courier New"/>
              </a:rPr>
              <a:t>    </a:t>
            </a:r>
            <a:endParaRPr sz="3600" dirty="0">
              <a:latin typeface="Courier New"/>
              <a:cs typeface="Courier New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7091987" y="7245063"/>
            <a:ext cx="8382000" cy="4102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4134" y="7856499"/>
            <a:ext cx="5499100" cy="16865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38150" marR="431165" algn="ctr">
              <a:lnSpc>
                <a:spcPts val="3200"/>
              </a:lnSpc>
              <a:spcBef>
                <a:spcPts val="439"/>
              </a:spcBef>
            </a:pP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sz="2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520" dirty="0">
                <a:solidFill>
                  <a:srgbClr val="231F20"/>
                </a:solidFill>
                <a:latin typeface="Arial"/>
                <a:cs typeface="Arial"/>
              </a:rPr>
              <a:t>apprendre </a:t>
            </a:r>
            <a:r>
              <a:rPr sz="2900" spc="47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29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459" dirty="0">
                <a:solidFill>
                  <a:srgbClr val="231F20"/>
                </a:solidFill>
                <a:latin typeface="Arial"/>
                <a:cs typeface="Arial"/>
              </a:rPr>
              <a:t>poste </a:t>
            </a:r>
            <a:r>
              <a:rPr sz="2900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450" dirty="0">
                <a:solidFill>
                  <a:srgbClr val="231F20"/>
                </a:solidFill>
                <a:latin typeface="Arial"/>
                <a:cs typeface="Arial"/>
              </a:rPr>
              <a:t>gardien </a:t>
            </a: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endParaRPr sz="2900" dirty="0">
              <a:latin typeface="Arial"/>
              <a:cs typeface="Arial"/>
            </a:endParaRPr>
          </a:p>
          <a:p>
            <a:pPr algn="ctr">
              <a:lnSpc>
                <a:spcPts val="2995"/>
              </a:lnSpc>
            </a:pPr>
            <a:r>
              <a:rPr sz="2900" spc="420" dirty="0">
                <a:solidFill>
                  <a:srgbClr val="231F20"/>
                </a:solidFill>
                <a:latin typeface="Arial"/>
                <a:cs typeface="Arial"/>
              </a:rPr>
              <a:t>dans </a:t>
            </a:r>
            <a:r>
              <a:rPr sz="2900" spc="68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2900" spc="325" dirty="0">
                <a:solidFill>
                  <a:srgbClr val="231F20"/>
                </a:solidFill>
                <a:latin typeface="Arial"/>
                <a:cs typeface="Arial"/>
              </a:rPr>
              <a:t>peau </a:t>
            </a:r>
            <a:r>
              <a:rPr sz="2900" spc="409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2900" spc="-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640" dirty="0">
                <a:solidFill>
                  <a:srgbClr val="231F20"/>
                </a:solidFill>
                <a:latin typeface="Arial"/>
                <a:cs typeface="Arial"/>
              </a:rPr>
              <a:t>sportif</a:t>
            </a:r>
            <a:endParaRPr sz="2900" dirty="0">
              <a:latin typeface="Arial"/>
              <a:cs typeface="Arial"/>
            </a:endParaRPr>
          </a:p>
          <a:p>
            <a:pPr algn="ctr">
              <a:lnSpc>
                <a:spcPts val="3340"/>
              </a:lnSpc>
            </a:pPr>
            <a:r>
              <a:rPr sz="2900" spc="28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2900" spc="570" dirty="0">
                <a:solidFill>
                  <a:srgbClr val="231F20"/>
                </a:solidFill>
                <a:latin typeface="Arial"/>
                <a:cs typeface="Arial"/>
              </a:rPr>
              <a:t>haut </a:t>
            </a:r>
            <a:r>
              <a:rPr sz="2900" spc="355" dirty="0">
                <a:solidFill>
                  <a:srgbClr val="231F20"/>
                </a:solidFill>
                <a:latin typeface="Arial"/>
                <a:cs typeface="Arial"/>
              </a:rPr>
              <a:t>niveau</a:t>
            </a:r>
            <a:r>
              <a:rPr sz="29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1100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DD4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Impact</vt:lpstr>
      <vt:lpstr>Office Theme</vt:lpstr>
      <vt:lpstr>  Eté 2020  à  Luchon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AGB 2019</dc:title>
  <dc:creator>anthony julia</dc:creator>
  <cp:lastModifiedBy>anthony julia</cp:lastModifiedBy>
  <cp:revision>13</cp:revision>
  <dcterms:created xsi:type="dcterms:W3CDTF">2019-04-01T08:32:50Z</dcterms:created>
  <dcterms:modified xsi:type="dcterms:W3CDTF">2020-05-10T14:31:10Z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2019-04-01T00:00:00Z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2019-04-01T00:00:00Z</vt:filetime>
  </property>
</Properties>
</file>